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1" r:id="rId16"/>
    <p:sldId id="270" r:id="rId17"/>
    <p:sldId id="272" r:id="rId18"/>
    <p:sldId id="273" r:id="rId19"/>
    <p:sldId id="274" r:id="rId20"/>
    <p:sldId id="277" r:id="rId21"/>
    <p:sldId id="275" r:id="rId22"/>
    <p:sldId id="276" r:id="rId23"/>
    <p:sldId id="278" r:id="rId24"/>
    <p:sldId id="279" r:id="rId25"/>
    <p:sldId id="28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946"/>
    <a:srgbClr val="F0F7FA"/>
    <a:srgbClr val="D0E8F0"/>
    <a:srgbClr val="1B45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126"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428187" y="361950"/>
            <a:ext cx="11335625" cy="6134100"/>
          </a:xfrm>
          <a:prstGeom prst="rect">
            <a:avLst/>
          </a:prstGeom>
          <a:solidFill>
            <a:srgbClr val="F0F7FA"/>
          </a:solidFill>
          <a:ln>
            <a:noFill/>
          </a:ln>
          <a:effectLst>
            <a:outerShdw blurRad="1524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8472714" y="0"/>
            <a:ext cx="3193143" cy="6858000"/>
          </a:xfrm>
          <a:prstGeom prst="rect">
            <a:avLst/>
          </a:prstGeom>
          <a:solidFill>
            <a:srgbClr val="1139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4800" dirty="0">
              <a:solidFill>
                <a:schemeClr val="tx1"/>
              </a:solidFill>
              <a:latin typeface="钟齐志莽行书" panose="02010600030101010101" pitchFamily="2" charset="-122"/>
              <a:ea typeface="钟齐志莽行书" panose="02010600030101010101" pitchFamily="2" charset="-122"/>
            </a:endParaRPr>
          </a:p>
        </p:txBody>
      </p:sp>
      <p:sp>
        <p:nvSpPr>
          <p:cNvPr id="12" name="文本框 11"/>
          <p:cNvSpPr txBox="1"/>
          <p:nvPr/>
        </p:nvSpPr>
        <p:spPr>
          <a:xfrm>
            <a:off x="9150075" y="983939"/>
            <a:ext cx="1107996" cy="4890121"/>
          </a:xfrm>
          <a:prstGeom prst="rect">
            <a:avLst/>
          </a:prstGeom>
          <a:noFill/>
        </p:spPr>
        <p:txBody>
          <a:bodyPr vert="eaVert" wrap="none" rtlCol="0">
            <a:spAutoFit/>
          </a:bodyPr>
          <a:lstStyle/>
          <a:p>
            <a:r>
              <a:rPr lang="zh-CN" altLang="en-US" sz="6000" spc="300" dirty="0">
                <a:solidFill>
                  <a:schemeClr val="bg1"/>
                </a:solidFill>
                <a:latin typeface="邯郸-刘书锋太极体" panose="02010601030101010101" pitchFamily="2" charset="-122"/>
                <a:ea typeface="邯郸-刘书锋太极体" panose="02010601030101010101" pitchFamily="2" charset="-122"/>
                <a:cs typeface="Gen Jyuu Gothic Heavy" panose="020B0702020203020207" pitchFamily="34" charset="-128"/>
              </a:rPr>
              <a:t>梦幻</a:t>
            </a:r>
            <a:r>
              <a:rPr lang="zh-CN" altLang="en-US" sz="6000" b="1" dirty="0">
                <a:solidFill>
                  <a:schemeClr val="bg1"/>
                </a:solidFill>
                <a:latin typeface="邯郸-刘书锋太极体" panose="02010601030101010101" pitchFamily="2" charset="-122"/>
                <a:ea typeface="邯郸-刘书锋太极体" panose="02010601030101010101" pitchFamily="2" charset="-122"/>
                <a:cs typeface="Gen Jyuu Gothic Heavy" panose="020B0702020203020207" pitchFamily="34" charset="-128"/>
              </a:rPr>
              <a:t>の</a:t>
            </a:r>
            <a:r>
              <a:rPr lang="zh-CN" altLang="en-US" sz="6000" spc="300" dirty="0">
                <a:solidFill>
                  <a:schemeClr val="bg1"/>
                </a:solidFill>
                <a:latin typeface="邯郸-刘书锋太极体" panose="02010601030101010101" pitchFamily="2" charset="-122"/>
                <a:ea typeface="邯郸-刘书锋太极体" panose="02010601030101010101" pitchFamily="2" charset="-122"/>
                <a:cs typeface="Gen Jyuu Gothic Heavy" panose="020B0702020203020207" pitchFamily="34" charset="-128"/>
              </a:rPr>
              <a:t>治愈系</a:t>
            </a:r>
          </a:p>
        </p:txBody>
      </p:sp>
      <p:sp>
        <p:nvSpPr>
          <p:cNvPr id="13" name="矩形 12"/>
          <p:cNvSpPr/>
          <p:nvPr/>
        </p:nvSpPr>
        <p:spPr>
          <a:xfrm>
            <a:off x="10294877" y="1180791"/>
            <a:ext cx="830997" cy="4693269"/>
          </a:xfrm>
          <a:prstGeom prst="rect">
            <a:avLst/>
          </a:prstGeom>
        </p:spPr>
        <p:txBody>
          <a:bodyPr vert="eaVert" wrap="square">
            <a:spAutoFit/>
          </a:bodyPr>
          <a:lstStyle/>
          <a:p>
            <a:pPr>
              <a:lnSpc>
                <a:spcPct val="200000"/>
              </a:lnSpc>
            </a:pPr>
            <a:r>
              <a:rPr lang="en-US" altLang="zh-CN" sz="1050" dirty="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a:t>
            </a:r>
            <a:r>
              <a:rPr lang="en-US" altLang="zh-CN" sz="1050">
                <a:solidFill>
                  <a:schemeClr val="bg1"/>
                </a:solidFill>
                <a:latin typeface="Segoe UI" panose="020B0502040204020203" pitchFamily="34" charset="0"/>
                <a:ea typeface="微软雅黑" panose="020B0503020204020204" pitchFamily="34" charset="-122"/>
                <a:cs typeface="Segoe UI" panose="020B0502040204020203" pitchFamily="34" charset="0"/>
              </a:rPr>
              <a:t>white space</a:t>
            </a:r>
            <a:endParaRPr lang="zh-CN" altLang="en-US" sz="1050" dirty="0">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sp>
        <p:nvSpPr>
          <p:cNvPr id="6" name="椭圆 5"/>
          <p:cNvSpPr/>
          <p:nvPr/>
        </p:nvSpPr>
        <p:spPr>
          <a:xfrm>
            <a:off x="4162995" y="2161083"/>
            <a:ext cx="3511749" cy="3511744"/>
          </a:xfrm>
          <a:prstGeom prst="ellipse">
            <a:avLst/>
          </a:prstGeom>
          <a:blipFill dpi="0" rotWithShape="1">
            <a:blip r:embed="rId3"/>
            <a:srcRect/>
            <a:stretch>
              <a:fillRect/>
            </a:stretch>
          </a:blipFill>
          <a:ln w="19050">
            <a:noFill/>
          </a:ln>
          <a:effectLst>
            <a:outerShdw blurRad="342900" dist="838200" dir="2700000" sx="63000" sy="63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800">
              <a:latin typeface="印品溜溜圆" panose="02000000000000000000" pitchFamily="2" charset="-122"/>
              <a:ea typeface="印品溜溜圆" panose="02000000000000000000" pitchFamily="2" charset="-122"/>
            </a:endParaRPr>
          </a:p>
        </p:txBody>
      </p:sp>
      <p:sp>
        <p:nvSpPr>
          <p:cNvPr id="7" name="TextBox 16"/>
          <p:cNvSpPr txBox="1"/>
          <p:nvPr/>
        </p:nvSpPr>
        <p:spPr>
          <a:xfrm>
            <a:off x="7643598" y="2210286"/>
            <a:ext cx="2746105" cy="666849"/>
          </a:xfrm>
          <a:prstGeom prst="rect">
            <a:avLst/>
          </a:prstGeom>
          <a:noFill/>
        </p:spPr>
        <p:txBody>
          <a:bodyPr wrap="square" lIns="0" tIns="0" rIns="0" bIns="0" rtlCol="0">
            <a:spAutoFit/>
          </a:bodyPr>
          <a:lstStyle/>
          <a:p>
            <a:pPr>
              <a:lnSpc>
                <a:spcPts val="1800"/>
              </a:lnSpc>
            </a:pPr>
            <a:r>
              <a:rPr lang="zh-CN" altLang="en-US" sz="1050" dirty="0">
                <a:solidFill>
                  <a:srgbClr val="113946"/>
                </a:solidFill>
                <a:latin typeface="印品溜溜圆" panose="02000000000000000000" pitchFamily="2" charset="-122"/>
                <a:ea typeface="印品溜溜圆" panose="02000000000000000000" pitchFamily="2" charset="-122"/>
              </a:rPr>
              <a:t>您的内容打在这里，或者通过复制您的文本后，在此框中选择粘贴，并选择只保留文字。您的内容打在这里。</a:t>
            </a:r>
          </a:p>
        </p:txBody>
      </p:sp>
      <p:sp>
        <p:nvSpPr>
          <p:cNvPr id="8" name="TextBox 17"/>
          <p:cNvSpPr txBox="1"/>
          <p:nvPr/>
        </p:nvSpPr>
        <p:spPr>
          <a:xfrm>
            <a:off x="8355868" y="3515675"/>
            <a:ext cx="2746105" cy="666849"/>
          </a:xfrm>
          <a:prstGeom prst="rect">
            <a:avLst/>
          </a:prstGeom>
          <a:noFill/>
        </p:spPr>
        <p:txBody>
          <a:bodyPr wrap="square" lIns="0" tIns="0" rIns="0" bIns="0" rtlCol="0">
            <a:spAutoFit/>
          </a:bodyPr>
          <a:lstStyle/>
          <a:p>
            <a:pPr>
              <a:lnSpc>
                <a:spcPts val="1800"/>
              </a:lnSpc>
            </a:pPr>
            <a:r>
              <a:rPr lang="zh-CN" altLang="en-US" sz="1050" dirty="0">
                <a:solidFill>
                  <a:srgbClr val="113946"/>
                </a:solidFill>
                <a:latin typeface="印品溜溜圆" panose="02000000000000000000" pitchFamily="2" charset="-122"/>
                <a:ea typeface="印品溜溜圆" panose="02000000000000000000" pitchFamily="2" charset="-122"/>
              </a:rPr>
              <a:t>您的内容打在这里，或者通过复制您的文本后，在此框中选择粘贴，并选择只保留文字。您的内容打在这里。</a:t>
            </a:r>
          </a:p>
        </p:txBody>
      </p:sp>
      <p:sp>
        <p:nvSpPr>
          <p:cNvPr id="9" name="TextBox 18"/>
          <p:cNvSpPr txBox="1"/>
          <p:nvPr/>
        </p:nvSpPr>
        <p:spPr>
          <a:xfrm>
            <a:off x="7643599" y="4906223"/>
            <a:ext cx="2746105" cy="666849"/>
          </a:xfrm>
          <a:prstGeom prst="rect">
            <a:avLst/>
          </a:prstGeom>
          <a:noFill/>
        </p:spPr>
        <p:txBody>
          <a:bodyPr wrap="square" lIns="0" tIns="0" rIns="0" bIns="0" rtlCol="0">
            <a:spAutoFit/>
          </a:bodyPr>
          <a:lstStyle/>
          <a:p>
            <a:pPr>
              <a:lnSpc>
                <a:spcPts val="1800"/>
              </a:lnSpc>
            </a:pPr>
            <a:r>
              <a:rPr lang="zh-CN" altLang="en-US" sz="1050" dirty="0">
                <a:solidFill>
                  <a:srgbClr val="113946"/>
                </a:solidFill>
                <a:latin typeface="印品溜溜圆" panose="02000000000000000000" pitchFamily="2" charset="-122"/>
                <a:ea typeface="印品溜溜圆" panose="02000000000000000000" pitchFamily="2" charset="-122"/>
              </a:rPr>
              <a:t>您的内容打在这里，或者通过复制您的文本后，在此框中选择粘贴，并选择只保留文字。您的内容打在这里。</a:t>
            </a:r>
          </a:p>
        </p:txBody>
      </p:sp>
      <p:sp>
        <p:nvSpPr>
          <p:cNvPr id="10" name="Half Frame 12"/>
          <p:cNvSpPr/>
          <p:nvPr/>
        </p:nvSpPr>
        <p:spPr>
          <a:xfrm rot="8097294">
            <a:off x="3453581" y="3644085"/>
            <a:ext cx="449452" cy="493915"/>
          </a:xfrm>
          <a:prstGeom prst="halfFrame">
            <a:avLst/>
          </a:prstGeom>
          <a:solidFill>
            <a:srgbClr val="113946"/>
          </a:solidFill>
          <a:ln w="25400">
            <a:solidFill>
              <a:schemeClr val="bg1"/>
            </a:solidFill>
            <a:miter lim="800000"/>
          </a:ln>
          <a:effectLst>
            <a:outerShdw blurRad="241300" sx="92000" sy="92000" algn="ctr" rotWithShape="0">
              <a:schemeClr val="bg1">
                <a:lumMod val="50000"/>
                <a:alpha val="40000"/>
              </a:schemeClr>
            </a:outerShdw>
          </a:effectLst>
        </p:spPr>
      </p:sp>
      <p:grpSp>
        <p:nvGrpSpPr>
          <p:cNvPr id="11" name="组合 10"/>
          <p:cNvGrpSpPr/>
          <p:nvPr/>
        </p:nvGrpSpPr>
        <p:grpSpPr>
          <a:xfrm>
            <a:off x="6688366" y="2168231"/>
            <a:ext cx="713730" cy="725614"/>
            <a:chOff x="6597495" y="2020590"/>
            <a:chExt cx="713730" cy="725614"/>
          </a:xfrm>
          <a:solidFill>
            <a:srgbClr val="65BDAA"/>
          </a:solidFill>
        </p:grpSpPr>
        <p:sp>
          <p:nvSpPr>
            <p:cNvPr id="12" name="任意多边形 16"/>
            <p:cNvSpPr/>
            <p:nvPr/>
          </p:nvSpPr>
          <p:spPr>
            <a:xfrm>
              <a:off x="6597495" y="2020590"/>
              <a:ext cx="713730" cy="725614"/>
            </a:xfrm>
            <a:custGeom>
              <a:avLst/>
              <a:gdLst>
                <a:gd name="connsiteX0" fmla="*/ 1452880 w 2905760"/>
                <a:gd name="connsiteY0" fmla="*/ 0 h 2954145"/>
                <a:gd name="connsiteX1" fmla="*/ 2905760 w 2905760"/>
                <a:gd name="connsiteY1" fmla="*/ 1452880 h 2954145"/>
                <a:gd name="connsiteX2" fmla="*/ 2904539 w 2905760"/>
                <a:gd name="connsiteY2" fmla="*/ 1477073 h 2954145"/>
                <a:gd name="connsiteX3" fmla="*/ 2905760 w 2905760"/>
                <a:gd name="connsiteY3" fmla="*/ 1501265 h 2954145"/>
                <a:gd name="connsiteX4" fmla="*/ 1452880 w 2905760"/>
                <a:gd name="connsiteY4" fmla="*/ 2954145 h 2954145"/>
                <a:gd name="connsiteX5" fmla="*/ 0 w 2905760"/>
                <a:gd name="connsiteY5" fmla="*/ 1501265 h 2954145"/>
                <a:gd name="connsiteX6" fmla="*/ 1222 w 2905760"/>
                <a:gd name="connsiteY6" fmla="*/ 1477073 h 2954145"/>
                <a:gd name="connsiteX7" fmla="*/ 0 w 2905760"/>
                <a:gd name="connsiteY7" fmla="*/ 1452880 h 2954145"/>
                <a:gd name="connsiteX8" fmla="*/ 1452880 w 2905760"/>
                <a:gd name="connsiteY8" fmla="*/ 0 h 295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5760" h="2954145">
                  <a:moveTo>
                    <a:pt x="1452880" y="0"/>
                  </a:moveTo>
                  <a:cubicBezTo>
                    <a:pt x="2255283" y="0"/>
                    <a:pt x="2905760" y="650477"/>
                    <a:pt x="2905760" y="1452880"/>
                  </a:cubicBezTo>
                  <a:lnTo>
                    <a:pt x="2904539" y="1477073"/>
                  </a:lnTo>
                  <a:lnTo>
                    <a:pt x="2905760" y="1501265"/>
                  </a:lnTo>
                  <a:cubicBezTo>
                    <a:pt x="2905760" y="2303668"/>
                    <a:pt x="2255283" y="2954145"/>
                    <a:pt x="1452880" y="2954145"/>
                  </a:cubicBezTo>
                  <a:cubicBezTo>
                    <a:pt x="650477" y="2954145"/>
                    <a:pt x="0" y="2303668"/>
                    <a:pt x="0" y="1501265"/>
                  </a:cubicBezTo>
                  <a:lnTo>
                    <a:pt x="1222" y="1477073"/>
                  </a:lnTo>
                  <a:lnTo>
                    <a:pt x="0" y="1452880"/>
                  </a:lnTo>
                  <a:cubicBezTo>
                    <a:pt x="0" y="650477"/>
                    <a:pt x="650477" y="0"/>
                    <a:pt x="1452880" y="0"/>
                  </a:cubicBezTo>
                  <a:close/>
                </a:path>
              </a:pathLst>
            </a:custGeom>
            <a:solidFill>
              <a:srgbClr val="113946"/>
            </a:solidFill>
            <a:ln w="19050">
              <a:solidFill>
                <a:schemeClr val="bg1"/>
              </a:solidFill>
            </a:ln>
            <a:effectLst>
              <a:outerShdw blurRad="342900" dist="838200" dir="2700000" sx="18000" sy="18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800">
                <a:solidFill>
                  <a:schemeClr val="bg1"/>
                </a:solidFill>
                <a:latin typeface="印品溜溜圆" panose="02000000000000000000" pitchFamily="2" charset="-122"/>
                <a:ea typeface="印品溜溜圆" panose="02000000000000000000" pitchFamily="2" charset="-122"/>
              </a:endParaRPr>
            </a:p>
          </p:txBody>
        </p:sp>
        <p:sp>
          <p:nvSpPr>
            <p:cNvPr id="13" name="TextBox 14"/>
            <p:cNvSpPr txBox="1"/>
            <p:nvPr/>
          </p:nvSpPr>
          <p:spPr>
            <a:xfrm>
              <a:off x="6722894" y="2158180"/>
              <a:ext cx="471419" cy="492443"/>
            </a:xfrm>
            <a:prstGeom prst="rect">
              <a:avLst/>
            </a:prstGeom>
            <a:noFill/>
          </p:spPr>
          <p:txBody>
            <a:bodyPr wrap="square" lIns="0" tIns="0" rIns="0" bIns="0" rtlCol="0" anchor="t">
              <a:spAutoFit/>
            </a:bodyPr>
            <a:lstStyle/>
            <a:p>
              <a:pPr algn="ctr"/>
              <a:r>
                <a:rPr lang="en-US" altLang="zh-CN" sz="3200" dirty="0">
                  <a:solidFill>
                    <a:schemeClr val="bg1"/>
                  </a:solidFill>
                  <a:latin typeface="印品溜溜圆" panose="02000000000000000000" pitchFamily="2" charset="-122"/>
                  <a:ea typeface="印品溜溜圆" panose="02000000000000000000" pitchFamily="2" charset="-122"/>
                </a:rPr>
                <a:t>01</a:t>
              </a:r>
              <a:endParaRPr lang="zh-CN" altLang="en-US" sz="3200" dirty="0">
                <a:solidFill>
                  <a:schemeClr val="bg1"/>
                </a:solidFill>
                <a:latin typeface="印品溜溜圆" panose="02000000000000000000" pitchFamily="2" charset="-122"/>
                <a:ea typeface="印品溜溜圆" panose="02000000000000000000" pitchFamily="2" charset="-122"/>
              </a:endParaRPr>
            </a:p>
          </p:txBody>
        </p:sp>
      </p:grpSp>
      <p:grpSp>
        <p:nvGrpSpPr>
          <p:cNvPr id="14" name="组合 13"/>
          <p:cNvGrpSpPr/>
          <p:nvPr/>
        </p:nvGrpSpPr>
        <p:grpSpPr>
          <a:xfrm>
            <a:off x="7394024" y="3489086"/>
            <a:ext cx="713730" cy="725614"/>
            <a:chOff x="7303153" y="3341445"/>
            <a:chExt cx="713730" cy="725614"/>
          </a:xfrm>
          <a:solidFill>
            <a:srgbClr val="65BDAA"/>
          </a:solidFill>
        </p:grpSpPr>
        <p:sp>
          <p:nvSpPr>
            <p:cNvPr id="15" name="任意多边形 15"/>
            <p:cNvSpPr/>
            <p:nvPr/>
          </p:nvSpPr>
          <p:spPr>
            <a:xfrm>
              <a:off x="7303153" y="3341445"/>
              <a:ext cx="713730" cy="725614"/>
            </a:xfrm>
            <a:custGeom>
              <a:avLst/>
              <a:gdLst>
                <a:gd name="connsiteX0" fmla="*/ 1452880 w 2905760"/>
                <a:gd name="connsiteY0" fmla="*/ 0 h 2954145"/>
                <a:gd name="connsiteX1" fmla="*/ 2905760 w 2905760"/>
                <a:gd name="connsiteY1" fmla="*/ 1452880 h 2954145"/>
                <a:gd name="connsiteX2" fmla="*/ 2904539 w 2905760"/>
                <a:gd name="connsiteY2" fmla="*/ 1477073 h 2954145"/>
                <a:gd name="connsiteX3" fmla="*/ 2905760 w 2905760"/>
                <a:gd name="connsiteY3" fmla="*/ 1501265 h 2954145"/>
                <a:gd name="connsiteX4" fmla="*/ 1452880 w 2905760"/>
                <a:gd name="connsiteY4" fmla="*/ 2954145 h 2954145"/>
                <a:gd name="connsiteX5" fmla="*/ 0 w 2905760"/>
                <a:gd name="connsiteY5" fmla="*/ 1501265 h 2954145"/>
                <a:gd name="connsiteX6" fmla="*/ 1222 w 2905760"/>
                <a:gd name="connsiteY6" fmla="*/ 1477073 h 2954145"/>
                <a:gd name="connsiteX7" fmla="*/ 0 w 2905760"/>
                <a:gd name="connsiteY7" fmla="*/ 1452880 h 2954145"/>
                <a:gd name="connsiteX8" fmla="*/ 1452880 w 2905760"/>
                <a:gd name="connsiteY8" fmla="*/ 0 h 295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5760" h="2954145">
                  <a:moveTo>
                    <a:pt x="1452880" y="0"/>
                  </a:moveTo>
                  <a:cubicBezTo>
                    <a:pt x="2255283" y="0"/>
                    <a:pt x="2905760" y="650477"/>
                    <a:pt x="2905760" y="1452880"/>
                  </a:cubicBezTo>
                  <a:lnTo>
                    <a:pt x="2904539" y="1477073"/>
                  </a:lnTo>
                  <a:lnTo>
                    <a:pt x="2905760" y="1501265"/>
                  </a:lnTo>
                  <a:cubicBezTo>
                    <a:pt x="2905760" y="2303668"/>
                    <a:pt x="2255283" y="2954145"/>
                    <a:pt x="1452880" y="2954145"/>
                  </a:cubicBezTo>
                  <a:cubicBezTo>
                    <a:pt x="650477" y="2954145"/>
                    <a:pt x="0" y="2303668"/>
                    <a:pt x="0" y="1501265"/>
                  </a:cubicBezTo>
                  <a:lnTo>
                    <a:pt x="1222" y="1477073"/>
                  </a:lnTo>
                  <a:lnTo>
                    <a:pt x="0" y="1452880"/>
                  </a:lnTo>
                  <a:cubicBezTo>
                    <a:pt x="0" y="650477"/>
                    <a:pt x="650477" y="0"/>
                    <a:pt x="1452880" y="0"/>
                  </a:cubicBezTo>
                  <a:close/>
                </a:path>
              </a:pathLst>
            </a:custGeom>
            <a:solidFill>
              <a:srgbClr val="113946"/>
            </a:solidFill>
            <a:ln w="19050">
              <a:solidFill>
                <a:schemeClr val="bg1"/>
              </a:solidFill>
            </a:ln>
            <a:effectLst>
              <a:outerShdw blurRad="342900" dist="838200" dir="2700000" sx="18000" sy="18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800">
                <a:solidFill>
                  <a:schemeClr val="bg1"/>
                </a:solidFill>
                <a:latin typeface="印品溜溜圆" panose="02000000000000000000" pitchFamily="2" charset="-122"/>
                <a:ea typeface="印品溜溜圆" panose="02000000000000000000" pitchFamily="2" charset="-122"/>
              </a:endParaRPr>
            </a:p>
          </p:txBody>
        </p:sp>
        <p:sp>
          <p:nvSpPr>
            <p:cNvPr id="16" name="TextBox 14"/>
            <p:cNvSpPr txBox="1"/>
            <p:nvPr/>
          </p:nvSpPr>
          <p:spPr>
            <a:xfrm>
              <a:off x="7436468" y="3489465"/>
              <a:ext cx="471419" cy="492443"/>
            </a:xfrm>
            <a:prstGeom prst="rect">
              <a:avLst/>
            </a:prstGeom>
            <a:noFill/>
          </p:spPr>
          <p:txBody>
            <a:bodyPr wrap="square" lIns="0" tIns="0" rIns="0" bIns="0" rtlCol="0" anchor="t">
              <a:spAutoFit/>
            </a:bodyPr>
            <a:lstStyle/>
            <a:p>
              <a:pPr algn="ctr"/>
              <a:r>
                <a:rPr lang="en-US" altLang="zh-CN" sz="3200" dirty="0">
                  <a:solidFill>
                    <a:schemeClr val="bg1"/>
                  </a:solidFill>
                  <a:latin typeface="印品溜溜圆" panose="02000000000000000000" pitchFamily="2" charset="-122"/>
                  <a:ea typeface="印品溜溜圆" panose="02000000000000000000" pitchFamily="2" charset="-122"/>
                </a:rPr>
                <a:t>02</a:t>
              </a:r>
              <a:endParaRPr lang="zh-CN" altLang="en-US" sz="3200" dirty="0">
                <a:solidFill>
                  <a:schemeClr val="bg1"/>
                </a:solidFill>
                <a:latin typeface="印品溜溜圆" panose="02000000000000000000" pitchFamily="2" charset="-122"/>
                <a:ea typeface="印品溜溜圆" panose="02000000000000000000" pitchFamily="2" charset="-122"/>
              </a:endParaRPr>
            </a:p>
          </p:txBody>
        </p:sp>
      </p:grpSp>
      <p:grpSp>
        <p:nvGrpSpPr>
          <p:cNvPr id="17" name="组合 16"/>
          <p:cNvGrpSpPr/>
          <p:nvPr/>
        </p:nvGrpSpPr>
        <p:grpSpPr>
          <a:xfrm>
            <a:off x="6696359" y="4847458"/>
            <a:ext cx="713730" cy="725614"/>
            <a:chOff x="6605488" y="4699817"/>
            <a:chExt cx="713730" cy="725614"/>
          </a:xfrm>
          <a:solidFill>
            <a:srgbClr val="65BDAA"/>
          </a:solidFill>
        </p:grpSpPr>
        <p:sp>
          <p:nvSpPr>
            <p:cNvPr id="18" name="任意多边形 14"/>
            <p:cNvSpPr/>
            <p:nvPr/>
          </p:nvSpPr>
          <p:spPr>
            <a:xfrm>
              <a:off x="6605488" y="4699817"/>
              <a:ext cx="713730" cy="725614"/>
            </a:xfrm>
            <a:custGeom>
              <a:avLst/>
              <a:gdLst>
                <a:gd name="connsiteX0" fmla="*/ 1452880 w 2905760"/>
                <a:gd name="connsiteY0" fmla="*/ 0 h 2954145"/>
                <a:gd name="connsiteX1" fmla="*/ 2905760 w 2905760"/>
                <a:gd name="connsiteY1" fmla="*/ 1452880 h 2954145"/>
                <a:gd name="connsiteX2" fmla="*/ 2904539 w 2905760"/>
                <a:gd name="connsiteY2" fmla="*/ 1477073 h 2954145"/>
                <a:gd name="connsiteX3" fmla="*/ 2905760 w 2905760"/>
                <a:gd name="connsiteY3" fmla="*/ 1501265 h 2954145"/>
                <a:gd name="connsiteX4" fmla="*/ 1452880 w 2905760"/>
                <a:gd name="connsiteY4" fmla="*/ 2954145 h 2954145"/>
                <a:gd name="connsiteX5" fmla="*/ 0 w 2905760"/>
                <a:gd name="connsiteY5" fmla="*/ 1501265 h 2954145"/>
                <a:gd name="connsiteX6" fmla="*/ 1222 w 2905760"/>
                <a:gd name="connsiteY6" fmla="*/ 1477073 h 2954145"/>
                <a:gd name="connsiteX7" fmla="*/ 0 w 2905760"/>
                <a:gd name="connsiteY7" fmla="*/ 1452880 h 2954145"/>
                <a:gd name="connsiteX8" fmla="*/ 1452880 w 2905760"/>
                <a:gd name="connsiteY8" fmla="*/ 0 h 295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5760" h="2954145">
                  <a:moveTo>
                    <a:pt x="1452880" y="0"/>
                  </a:moveTo>
                  <a:cubicBezTo>
                    <a:pt x="2255283" y="0"/>
                    <a:pt x="2905760" y="650477"/>
                    <a:pt x="2905760" y="1452880"/>
                  </a:cubicBezTo>
                  <a:lnTo>
                    <a:pt x="2904539" y="1477073"/>
                  </a:lnTo>
                  <a:lnTo>
                    <a:pt x="2905760" y="1501265"/>
                  </a:lnTo>
                  <a:cubicBezTo>
                    <a:pt x="2905760" y="2303668"/>
                    <a:pt x="2255283" y="2954145"/>
                    <a:pt x="1452880" y="2954145"/>
                  </a:cubicBezTo>
                  <a:cubicBezTo>
                    <a:pt x="650477" y="2954145"/>
                    <a:pt x="0" y="2303668"/>
                    <a:pt x="0" y="1501265"/>
                  </a:cubicBezTo>
                  <a:lnTo>
                    <a:pt x="1222" y="1477073"/>
                  </a:lnTo>
                  <a:lnTo>
                    <a:pt x="0" y="1452880"/>
                  </a:lnTo>
                  <a:cubicBezTo>
                    <a:pt x="0" y="650477"/>
                    <a:pt x="650477" y="0"/>
                    <a:pt x="1452880" y="0"/>
                  </a:cubicBezTo>
                  <a:close/>
                </a:path>
              </a:pathLst>
            </a:custGeom>
            <a:solidFill>
              <a:srgbClr val="113946"/>
            </a:solidFill>
            <a:ln w="19050">
              <a:solidFill>
                <a:schemeClr val="bg1"/>
              </a:solidFill>
            </a:ln>
            <a:effectLst>
              <a:outerShdw blurRad="342900" dist="838200" dir="2700000" sx="18000" sy="18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800">
                <a:solidFill>
                  <a:schemeClr val="bg1"/>
                </a:solidFill>
                <a:latin typeface="印品溜溜圆" panose="02000000000000000000" pitchFamily="2" charset="-122"/>
                <a:ea typeface="印品溜溜圆" panose="02000000000000000000" pitchFamily="2" charset="-122"/>
              </a:endParaRPr>
            </a:p>
          </p:txBody>
        </p:sp>
        <p:sp>
          <p:nvSpPr>
            <p:cNvPr id="19" name="TextBox 14"/>
            <p:cNvSpPr txBox="1"/>
            <p:nvPr/>
          </p:nvSpPr>
          <p:spPr>
            <a:xfrm>
              <a:off x="6726643" y="4840605"/>
              <a:ext cx="471419" cy="492443"/>
            </a:xfrm>
            <a:prstGeom prst="rect">
              <a:avLst/>
            </a:prstGeom>
            <a:noFill/>
          </p:spPr>
          <p:txBody>
            <a:bodyPr wrap="square" lIns="0" tIns="0" rIns="0" bIns="0" rtlCol="0" anchor="t">
              <a:spAutoFit/>
            </a:bodyPr>
            <a:lstStyle/>
            <a:p>
              <a:pPr algn="ctr"/>
              <a:r>
                <a:rPr lang="en-US" altLang="zh-CN" sz="3200" dirty="0">
                  <a:solidFill>
                    <a:schemeClr val="bg1"/>
                  </a:solidFill>
                  <a:latin typeface="印品溜溜圆" panose="02000000000000000000" pitchFamily="2" charset="-122"/>
                  <a:ea typeface="印品溜溜圆" panose="02000000000000000000" pitchFamily="2" charset="-122"/>
                </a:rPr>
                <a:t>03</a:t>
              </a:r>
              <a:endParaRPr lang="zh-CN" altLang="en-US" sz="3200" dirty="0">
                <a:solidFill>
                  <a:schemeClr val="bg1"/>
                </a:solidFill>
                <a:latin typeface="印品溜溜圆" panose="02000000000000000000" pitchFamily="2" charset="-122"/>
                <a:ea typeface="印品溜溜圆" panose="02000000000000000000" pitchFamily="2" charset="-122"/>
              </a:endParaRPr>
            </a:p>
          </p:txBody>
        </p:sp>
      </p:gr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58" y="2116766"/>
            <a:ext cx="3363923" cy="3363923"/>
          </a:xfrm>
          <a:prstGeom prst="rect">
            <a:avLst/>
          </a:prstGeom>
        </p:spPr>
      </p:pic>
      <p:sp>
        <p:nvSpPr>
          <p:cNvPr id="21" name="文本框 20"/>
          <p:cNvSpPr txBox="1"/>
          <p:nvPr/>
        </p:nvSpPr>
        <p:spPr>
          <a:xfrm>
            <a:off x="4399805" y="3360346"/>
            <a:ext cx="3058160" cy="1200329"/>
          </a:xfrm>
          <a:prstGeom prst="rect">
            <a:avLst/>
          </a:prstGeom>
          <a:noFill/>
        </p:spPr>
        <p:txBody>
          <a:bodyPr wrap="square" rtlCol="0">
            <a:spAutoFit/>
          </a:bodyPr>
          <a:lstStyle/>
          <a:p>
            <a:pPr algn="ctr"/>
            <a:r>
              <a:rPr lang="zh-CN" altLang="en-US" sz="7200" b="1">
                <a:solidFill>
                  <a:schemeClr val="bg1"/>
                </a:solidFill>
                <a:latin typeface="印品溜溜圆" panose="02000000000000000000" pitchFamily="2" charset="-122"/>
                <a:ea typeface="印品溜溜圆" panose="02000000000000000000" pitchFamily="2" charset="-122"/>
              </a:rPr>
              <a:t>标题</a:t>
            </a:r>
            <a:endParaRPr lang="en-US" altLang="zh-CN" sz="7200" b="1" dirty="0">
              <a:solidFill>
                <a:schemeClr val="bg1"/>
              </a:solidFill>
              <a:latin typeface="印品溜溜圆" panose="02000000000000000000" pitchFamily="2" charset="-122"/>
              <a:ea typeface="印品溜溜圆"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75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0" presetClass="entr" presetSubtype="0" decel="10000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1000" fill="hold"/>
                                            <p:tgtEl>
                                              <p:spTgt spid="21"/>
                                            </p:tgtEl>
                                            <p:attrNameLst>
                                              <p:attrName>ppt_w</p:attrName>
                                            </p:attrNameLst>
                                          </p:cBhvr>
                                          <p:tavLst>
                                            <p:tav tm="0">
                                              <p:val>
                                                <p:strVal val="#ppt_w+.3"/>
                                              </p:val>
                                            </p:tav>
                                            <p:tav tm="100000">
                                              <p:val>
                                                <p:strVal val="#ppt_w"/>
                                              </p:val>
                                            </p:tav>
                                          </p:tavLst>
                                        </p:anim>
                                        <p:anim calcmode="lin" valueType="num">
                                          <p:cBhvr>
                                            <p:cTn id="22" dur="1000" fill="hold"/>
                                            <p:tgtEl>
                                              <p:spTgt spid="21"/>
                                            </p:tgtEl>
                                            <p:attrNameLst>
                                              <p:attrName>ppt_h</p:attrName>
                                            </p:attrNameLst>
                                          </p:cBhvr>
                                          <p:tavLst>
                                            <p:tav tm="0">
                                              <p:val>
                                                <p:strVal val="#ppt_h"/>
                                              </p:val>
                                            </p:tav>
                                            <p:tav tm="100000">
                                              <p:val>
                                                <p:strVal val="#ppt_h"/>
                                              </p:val>
                                            </p:tav>
                                          </p:tavLst>
                                        </p:anim>
                                        <p:animEffect transition="in" filter="fade">
                                          <p:cBhvr>
                                            <p:cTn id="23" dur="1000"/>
                                            <p:tgtEl>
                                              <p:spTgt spid="21"/>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Effect transition="in" filter="fade">
                                          <p:cBhvr>
                                            <p:cTn id="53" dur="500"/>
                                            <p:tgtEl>
                                              <p:spTgt spid="17"/>
                                            </p:tgtEl>
                                          </p:cBhvr>
                                        </p:animEffect>
                                      </p:childTnLst>
                                    </p:cTn>
                                  </p:par>
                                </p:childTnLst>
                              </p:cTn>
                            </p:par>
                            <p:par>
                              <p:cTn id="54" fill="hold">
                                <p:stCondLst>
                                  <p:cond delay="5500"/>
                                </p:stCondLst>
                                <p:childTnLst>
                                  <p:par>
                                    <p:cTn id="55" presetID="42" presetClass="entr" presetSubtype="0"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1+#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0" presetClass="entr" presetSubtype="0" decel="10000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1000" fill="hold"/>
                                            <p:tgtEl>
                                              <p:spTgt spid="21"/>
                                            </p:tgtEl>
                                            <p:attrNameLst>
                                              <p:attrName>ppt_w</p:attrName>
                                            </p:attrNameLst>
                                          </p:cBhvr>
                                          <p:tavLst>
                                            <p:tav tm="0">
                                              <p:val>
                                                <p:strVal val="#ppt_w+.3"/>
                                              </p:val>
                                            </p:tav>
                                            <p:tav tm="100000">
                                              <p:val>
                                                <p:strVal val="#ppt_w"/>
                                              </p:val>
                                            </p:tav>
                                          </p:tavLst>
                                        </p:anim>
                                        <p:anim calcmode="lin" valueType="num">
                                          <p:cBhvr>
                                            <p:cTn id="22" dur="1000" fill="hold"/>
                                            <p:tgtEl>
                                              <p:spTgt spid="21"/>
                                            </p:tgtEl>
                                            <p:attrNameLst>
                                              <p:attrName>ppt_h</p:attrName>
                                            </p:attrNameLst>
                                          </p:cBhvr>
                                          <p:tavLst>
                                            <p:tav tm="0">
                                              <p:val>
                                                <p:strVal val="#ppt_h"/>
                                              </p:val>
                                            </p:tav>
                                            <p:tav tm="100000">
                                              <p:val>
                                                <p:strVal val="#ppt_h"/>
                                              </p:val>
                                            </p:tav>
                                          </p:tavLst>
                                        </p:anim>
                                        <p:animEffect transition="in" filter="fade">
                                          <p:cBhvr>
                                            <p:cTn id="23" dur="1000"/>
                                            <p:tgtEl>
                                              <p:spTgt spid="21"/>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Effect transition="in" filter="fade">
                                          <p:cBhvr>
                                            <p:cTn id="53" dur="500"/>
                                            <p:tgtEl>
                                              <p:spTgt spid="17"/>
                                            </p:tgtEl>
                                          </p:cBhvr>
                                        </p:animEffect>
                                      </p:childTnLst>
                                    </p:cTn>
                                  </p:par>
                                </p:childTnLst>
                              </p:cTn>
                            </p:par>
                            <p:par>
                              <p:cTn id="54" fill="hold">
                                <p:stCondLst>
                                  <p:cond delay="5500"/>
                                </p:stCondLst>
                                <p:childTnLst>
                                  <p:par>
                                    <p:cTn id="55" presetID="42" presetClass="entr" presetSubtype="0"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21"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726689" y="2368121"/>
            <a:ext cx="2408555" cy="1834516"/>
          </a:xfrm>
          <a:prstGeom prst="rect">
            <a:avLst/>
          </a:prstGeom>
        </p:spPr>
      </p:pic>
      <p:grpSp>
        <p:nvGrpSpPr>
          <p:cNvPr id="7" name="Group 10"/>
          <p:cNvGrpSpPr/>
          <p:nvPr/>
        </p:nvGrpSpPr>
        <p:grpSpPr>
          <a:xfrm>
            <a:off x="4182201" y="1619731"/>
            <a:ext cx="3668031" cy="3525878"/>
            <a:chOff x="8523969" y="3332122"/>
            <a:chExt cx="7336062" cy="7051756"/>
          </a:xfrm>
        </p:grpSpPr>
        <p:sp>
          <p:nvSpPr>
            <p:cNvPr id="8" name="koppt-线条"/>
            <p:cNvSpPr/>
            <p:nvPr/>
          </p:nvSpPr>
          <p:spPr bwMode="auto">
            <a:xfrm>
              <a:off x="9136056" y="6910105"/>
              <a:ext cx="3039589" cy="3039605"/>
            </a:xfrm>
            <a:custGeom>
              <a:avLst/>
              <a:gdLst>
                <a:gd name="T0" fmla="*/ 168 w 1187"/>
                <a:gd name="T1" fmla="*/ 0 h 1187"/>
                <a:gd name="T2" fmla="*/ 0 w 1187"/>
                <a:gd name="T3" fmla="*/ 0 h 1187"/>
                <a:gd name="T4" fmla="*/ 1187 w 1187"/>
                <a:gd name="T5" fmla="*/ 1187 h 1187"/>
                <a:gd name="T6" fmla="*/ 1187 w 1187"/>
                <a:gd name="T7" fmla="*/ 1019 h 1187"/>
                <a:gd name="T8" fmla="*/ 168 w 1187"/>
                <a:gd name="T9" fmla="*/ 0 h 1187"/>
              </a:gdLst>
              <a:ahLst/>
              <a:cxnLst>
                <a:cxn ang="0">
                  <a:pos x="T0" y="T1"/>
                </a:cxn>
                <a:cxn ang="0">
                  <a:pos x="T2" y="T3"/>
                </a:cxn>
                <a:cxn ang="0">
                  <a:pos x="T4" y="T5"/>
                </a:cxn>
                <a:cxn ang="0">
                  <a:pos x="T6" y="T7"/>
                </a:cxn>
                <a:cxn ang="0">
                  <a:pos x="T8" y="T9"/>
                </a:cxn>
              </a:cxnLst>
              <a:rect l="0" t="0" r="r" b="b"/>
              <a:pathLst>
                <a:path w="1187" h="1187">
                  <a:moveTo>
                    <a:pt x="168" y="0"/>
                  </a:moveTo>
                  <a:cubicBezTo>
                    <a:pt x="0" y="0"/>
                    <a:pt x="0" y="0"/>
                    <a:pt x="0" y="0"/>
                  </a:cubicBezTo>
                  <a:cubicBezTo>
                    <a:pt x="0" y="656"/>
                    <a:pt x="531" y="1187"/>
                    <a:pt x="1187" y="1187"/>
                  </a:cubicBezTo>
                  <a:cubicBezTo>
                    <a:pt x="1187" y="1019"/>
                    <a:pt x="1187" y="1019"/>
                    <a:pt x="1187" y="1019"/>
                  </a:cubicBezTo>
                  <a:cubicBezTo>
                    <a:pt x="624" y="1019"/>
                    <a:pt x="168" y="563"/>
                    <a:pt x="168" y="0"/>
                  </a:cubicBezTo>
                  <a:close/>
                </a:path>
              </a:pathLst>
            </a:custGeom>
            <a:solidFill>
              <a:srgbClr val="113946"/>
            </a:solidFill>
            <a:ln>
              <a:noFill/>
            </a:ln>
            <a:effectLst/>
          </p:spPr>
          <p:txBody>
            <a:bodyPr vert="horz" wrap="square" lIns="45720" tIns="22860" rIns="45720" bIns="22860" numCol="1" anchor="t" anchorCtr="0" compatLnSpc="1"/>
            <a:lstStyle/>
            <a:p>
              <a:pPr algn="ctr" defTabSz="457200">
                <a:defRPr/>
              </a:pPr>
              <a:endParaRPr lang="zh-CN" altLang="en-US" sz="700" b="1" kern="0">
                <a:solidFill>
                  <a:srgbClr val="FFFFFF"/>
                </a:solidFill>
                <a:latin typeface="印品溜溜圆" panose="02000000000000000000" pitchFamily="2" charset="-122"/>
                <a:ea typeface="印品溜溜圆" panose="02000000000000000000" pitchFamily="2" charset="-122"/>
              </a:endParaRPr>
            </a:p>
          </p:txBody>
        </p:sp>
        <p:sp>
          <p:nvSpPr>
            <p:cNvPr id="9" name="koppt-线条"/>
            <p:cNvSpPr/>
            <p:nvPr/>
          </p:nvSpPr>
          <p:spPr bwMode="auto">
            <a:xfrm>
              <a:off x="9136056" y="3873734"/>
              <a:ext cx="3039589" cy="3039605"/>
            </a:xfrm>
            <a:custGeom>
              <a:avLst/>
              <a:gdLst>
                <a:gd name="T0" fmla="*/ 1187 w 1187"/>
                <a:gd name="T1" fmla="*/ 168 h 1187"/>
                <a:gd name="T2" fmla="*/ 1187 w 1187"/>
                <a:gd name="T3" fmla="*/ 0 h 1187"/>
                <a:gd name="T4" fmla="*/ 0 w 1187"/>
                <a:gd name="T5" fmla="*/ 1187 h 1187"/>
                <a:gd name="T6" fmla="*/ 168 w 1187"/>
                <a:gd name="T7" fmla="*/ 1187 h 1187"/>
                <a:gd name="T8" fmla="*/ 1187 w 1187"/>
                <a:gd name="T9" fmla="*/ 168 h 1187"/>
              </a:gdLst>
              <a:ahLst/>
              <a:cxnLst>
                <a:cxn ang="0">
                  <a:pos x="T0" y="T1"/>
                </a:cxn>
                <a:cxn ang="0">
                  <a:pos x="T2" y="T3"/>
                </a:cxn>
                <a:cxn ang="0">
                  <a:pos x="T4" y="T5"/>
                </a:cxn>
                <a:cxn ang="0">
                  <a:pos x="T6" y="T7"/>
                </a:cxn>
                <a:cxn ang="0">
                  <a:pos x="T8" y="T9"/>
                </a:cxn>
              </a:cxnLst>
              <a:rect l="0" t="0" r="r" b="b"/>
              <a:pathLst>
                <a:path w="1187" h="1187">
                  <a:moveTo>
                    <a:pt x="1187" y="168"/>
                  </a:moveTo>
                  <a:cubicBezTo>
                    <a:pt x="1187" y="0"/>
                    <a:pt x="1187" y="0"/>
                    <a:pt x="1187" y="0"/>
                  </a:cubicBezTo>
                  <a:cubicBezTo>
                    <a:pt x="531" y="0"/>
                    <a:pt x="0" y="531"/>
                    <a:pt x="0" y="1187"/>
                  </a:cubicBezTo>
                  <a:cubicBezTo>
                    <a:pt x="168" y="1187"/>
                    <a:pt x="168" y="1187"/>
                    <a:pt x="168" y="1187"/>
                  </a:cubicBezTo>
                  <a:cubicBezTo>
                    <a:pt x="168" y="624"/>
                    <a:pt x="624" y="168"/>
                    <a:pt x="1187" y="168"/>
                  </a:cubicBezTo>
                  <a:close/>
                </a:path>
              </a:pathLst>
            </a:custGeom>
            <a:solidFill>
              <a:srgbClr val="113946"/>
            </a:solidFill>
            <a:ln>
              <a:noFill/>
            </a:ln>
            <a:effectLst/>
          </p:spPr>
          <p:txBody>
            <a:bodyPr vert="horz" wrap="square" lIns="45720" tIns="22860" rIns="45720" bIns="22860" numCol="1" anchor="t" anchorCtr="0" compatLnSpc="1"/>
            <a:lstStyle/>
            <a:p>
              <a:pPr algn="ctr" defTabSz="457200">
                <a:defRPr/>
              </a:pPr>
              <a:endParaRPr lang="zh-CN" altLang="en-US" sz="700" b="1" kern="0">
                <a:solidFill>
                  <a:sysClr val="windowText" lastClr="000000"/>
                </a:solidFill>
                <a:latin typeface="印品溜溜圆" panose="02000000000000000000" pitchFamily="2" charset="-122"/>
                <a:ea typeface="印品溜溜圆" panose="02000000000000000000" pitchFamily="2" charset="-122"/>
              </a:endParaRPr>
            </a:p>
          </p:txBody>
        </p:sp>
        <p:sp>
          <p:nvSpPr>
            <p:cNvPr id="10" name="koppt-线条"/>
            <p:cNvSpPr/>
            <p:nvPr/>
          </p:nvSpPr>
          <p:spPr bwMode="auto">
            <a:xfrm>
              <a:off x="12168684" y="3873734"/>
              <a:ext cx="3039589" cy="3039605"/>
            </a:xfrm>
            <a:custGeom>
              <a:avLst/>
              <a:gdLst>
                <a:gd name="T0" fmla="*/ 1019 w 1187"/>
                <a:gd name="T1" fmla="*/ 1187 h 1187"/>
                <a:gd name="T2" fmla="*/ 1187 w 1187"/>
                <a:gd name="T3" fmla="*/ 1187 h 1187"/>
                <a:gd name="T4" fmla="*/ 0 w 1187"/>
                <a:gd name="T5" fmla="*/ 0 h 1187"/>
                <a:gd name="T6" fmla="*/ 0 w 1187"/>
                <a:gd name="T7" fmla="*/ 168 h 1187"/>
                <a:gd name="T8" fmla="*/ 1019 w 1187"/>
                <a:gd name="T9" fmla="*/ 1187 h 1187"/>
              </a:gdLst>
              <a:ahLst/>
              <a:cxnLst>
                <a:cxn ang="0">
                  <a:pos x="T0" y="T1"/>
                </a:cxn>
                <a:cxn ang="0">
                  <a:pos x="T2" y="T3"/>
                </a:cxn>
                <a:cxn ang="0">
                  <a:pos x="T4" y="T5"/>
                </a:cxn>
                <a:cxn ang="0">
                  <a:pos x="T6" y="T7"/>
                </a:cxn>
                <a:cxn ang="0">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solidFill>
              <a:srgbClr val="113946"/>
            </a:solidFill>
            <a:ln>
              <a:noFill/>
            </a:ln>
            <a:effectLst/>
          </p:spPr>
          <p:txBody>
            <a:bodyPr vert="horz" wrap="square" lIns="45720" tIns="22860" rIns="45720" bIns="22860" numCol="1" anchor="t" anchorCtr="0" compatLnSpc="1"/>
            <a:lstStyle/>
            <a:p>
              <a:pPr algn="ctr" defTabSz="457200">
                <a:defRPr/>
              </a:pPr>
              <a:endParaRPr lang="zh-CN" altLang="en-US" sz="700" b="1" kern="0" dirty="0">
                <a:solidFill>
                  <a:sysClr val="windowText" lastClr="000000"/>
                </a:solidFill>
                <a:latin typeface="印品溜溜圆" panose="02000000000000000000" pitchFamily="2" charset="-122"/>
                <a:ea typeface="印品溜溜圆" panose="02000000000000000000" pitchFamily="2" charset="-122"/>
              </a:endParaRPr>
            </a:p>
          </p:txBody>
        </p:sp>
        <p:sp>
          <p:nvSpPr>
            <p:cNvPr id="11" name="koppt-线条"/>
            <p:cNvSpPr/>
            <p:nvPr/>
          </p:nvSpPr>
          <p:spPr bwMode="auto">
            <a:xfrm>
              <a:off x="12168684" y="6910105"/>
              <a:ext cx="3039589" cy="3039605"/>
            </a:xfrm>
            <a:custGeom>
              <a:avLst/>
              <a:gdLst>
                <a:gd name="T0" fmla="*/ 1187 w 1187"/>
                <a:gd name="T1" fmla="*/ 0 h 1187"/>
                <a:gd name="T2" fmla="*/ 1019 w 1187"/>
                <a:gd name="T3" fmla="*/ 0 h 1187"/>
                <a:gd name="T4" fmla="*/ 0 w 1187"/>
                <a:gd name="T5" fmla="*/ 1019 h 1187"/>
                <a:gd name="T6" fmla="*/ 0 w 1187"/>
                <a:gd name="T7" fmla="*/ 1187 h 1187"/>
                <a:gd name="T8" fmla="*/ 1187 w 1187"/>
                <a:gd name="T9" fmla="*/ 0 h 1187"/>
              </a:gdLst>
              <a:ahLst/>
              <a:cxnLst>
                <a:cxn ang="0">
                  <a:pos x="T0" y="T1"/>
                </a:cxn>
                <a:cxn ang="0">
                  <a:pos x="T2" y="T3"/>
                </a:cxn>
                <a:cxn ang="0">
                  <a:pos x="T4" y="T5"/>
                </a:cxn>
                <a:cxn ang="0">
                  <a:pos x="T6" y="T7"/>
                </a:cxn>
                <a:cxn ang="0">
                  <a:pos x="T8" y="T9"/>
                </a:cxn>
              </a:cxnLst>
              <a:rect l="0" t="0" r="r" b="b"/>
              <a:pathLst>
                <a:path w="1187" h="1187">
                  <a:moveTo>
                    <a:pt x="1187" y="0"/>
                  </a:moveTo>
                  <a:cubicBezTo>
                    <a:pt x="1019" y="0"/>
                    <a:pt x="1019" y="0"/>
                    <a:pt x="1019" y="0"/>
                  </a:cubicBezTo>
                  <a:cubicBezTo>
                    <a:pt x="1019" y="563"/>
                    <a:pt x="563" y="1019"/>
                    <a:pt x="0" y="1019"/>
                  </a:cubicBezTo>
                  <a:cubicBezTo>
                    <a:pt x="0" y="1187"/>
                    <a:pt x="0" y="1187"/>
                    <a:pt x="0" y="1187"/>
                  </a:cubicBezTo>
                  <a:cubicBezTo>
                    <a:pt x="656" y="1187"/>
                    <a:pt x="1187" y="656"/>
                    <a:pt x="1187" y="0"/>
                  </a:cubicBezTo>
                  <a:close/>
                </a:path>
              </a:pathLst>
            </a:custGeom>
            <a:solidFill>
              <a:srgbClr val="113946"/>
            </a:solidFill>
            <a:ln>
              <a:noFill/>
            </a:ln>
            <a:effectLst/>
          </p:spPr>
          <p:txBody>
            <a:bodyPr vert="horz" wrap="square" lIns="45720" tIns="22860" rIns="45720" bIns="22860" numCol="1" anchor="t" anchorCtr="0" compatLnSpc="1"/>
            <a:lstStyle/>
            <a:p>
              <a:pPr algn="ctr" defTabSz="457200">
                <a:defRPr/>
              </a:pPr>
              <a:endParaRPr lang="zh-CN" altLang="en-US" sz="700" b="1" kern="0">
                <a:solidFill>
                  <a:sysClr val="windowText" lastClr="000000"/>
                </a:solidFill>
                <a:latin typeface="印品溜溜圆" panose="02000000000000000000" pitchFamily="2" charset="-122"/>
                <a:ea typeface="印品溜溜圆" panose="02000000000000000000" pitchFamily="2" charset="-122"/>
              </a:endParaRPr>
            </a:p>
          </p:txBody>
        </p:sp>
        <p:sp>
          <p:nvSpPr>
            <p:cNvPr id="12" name="koppt-圆形"/>
            <p:cNvSpPr/>
            <p:nvPr/>
          </p:nvSpPr>
          <p:spPr>
            <a:xfrm>
              <a:off x="11462697" y="3332122"/>
              <a:ext cx="1418935" cy="1418935"/>
            </a:xfrm>
            <a:prstGeom prst="ellipse">
              <a:avLst/>
            </a:prstGeom>
            <a:solidFill>
              <a:srgbClr val="113946"/>
            </a:solidFill>
            <a:ln w="76200" cap="flat" cmpd="sng" algn="ctr">
              <a:solidFill>
                <a:srgbClr val="FFFFFF"/>
              </a:solidFill>
              <a:prstDash val="solid"/>
              <a:miter lim="800000"/>
            </a:ln>
            <a:effectLst/>
          </p:spPr>
          <p:txBody>
            <a:bodyPr rtlCol="0" anchor="ctr"/>
            <a:lstStyle/>
            <a:p>
              <a:pPr algn="ctr" defTabSz="457200">
                <a:defRPr/>
              </a:pPr>
              <a:endParaRPr lang="zh-CN" altLang="en-US" sz="700" b="1" kern="0">
                <a:solidFill>
                  <a:sysClr val="window" lastClr="FFFFFF"/>
                </a:solidFill>
                <a:latin typeface="印品溜溜圆" panose="02000000000000000000" pitchFamily="2" charset="-122"/>
                <a:ea typeface="印品溜溜圆" panose="02000000000000000000" pitchFamily="2" charset="-122"/>
              </a:endParaRPr>
            </a:p>
          </p:txBody>
        </p:sp>
        <p:sp>
          <p:nvSpPr>
            <p:cNvPr id="13" name="koppt-圆形"/>
            <p:cNvSpPr/>
            <p:nvPr/>
          </p:nvSpPr>
          <p:spPr>
            <a:xfrm>
              <a:off x="14441096" y="6266991"/>
              <a:ext cx="1418935" cy="1418935"/>
            </a:xfrm>
            <a:prstGeom prst="ellipse">
              <a:avLst/>
            </a:prstGeom>
            <a:solidFill>
              <a:srgbClr val="113946"/>
            </a:solidFill>
            <a:ln w="76200" cap="flat" cmpd="sng" algn="ctr">
              <a:solidFill>
                <a:srgbClr val="FFFFFF"/>
              </a:solidFill>
              <a:prstDash val="solid"/>
              <a:miter lim="800000"/>
            </a:ln>
            <a:effectLst/>
          </p:spPr>
          <p:txBody>
            <a:bodyPr rtlCol="0" anchor="ctr"/>
            <a:lstStyle/>
            <a:p>
              <a:pPr algn="ctr" defTabSz="457200">
                <a:defRPr/>
              </a:pPr>
              <a:endParaRPr lang="zh-CN" altLang="en-US" sz="700" b="1" kern="0" dirty="0">
                <a:solidFill>
                  <a:sysClr val="window" lastClr="FFFFFF"/>
                </a:solidFill>
                <a:latin typeface="印品溜溜圆" panose="02000000000000000000" pitchFamily="2" charset="-122"/>
                <a:ea typeface="印品溜溜圆" panose="02000000000000000000" pitchFamily="2" charset="-122"/>
              </a:endParaRPr>
            </a:p>
          </p:txBody>
        </p:sp>
        <p:sp>
          <p:nvSpPr>
            <p:cNvPr id="14" name="koppt-圆形"/>
            <p:cNvSpPr/>
            <p:nvPr/>
          </p:nvSpPr>
          <p:spPr>
            <a:xfrm>
              <a:off x="11462697" y="8964943"/>
              <a:ext cx="1418935" cy="1418935"/>
            </a:xfrm>
            <a:prstGeom prst="ellipse">
              <a:avLst/>
            </a:prstGeom>
            <a:solidFill>
              <a:srgbClr val="113946"/>
            </a:solidFill>
            <a:ln w="76200" cap="flat" cmpd="sng" algn="ctr">
              <a:solidFill>
                <a:srgbClr val="FFFFFF"/>
              </a:solidFill>
              <a:prstDash val="solid"/>
              <a:miter lim="800000"/>
            </a:ln>
            <a:effectLst/>
          </p:spPr>
          <p:txBody>
            <a:bodyPr rtlCol="0" anchor="ctr"/>
            <a:lstStyle/>
            <a:p>
              <a:pPr algn="ctr" defTabSz="457200">
                <a:defRPr/>
              </a:pPr>
              <a:endParaRPr lang="zh-CN" altLang="en-US" sz="700" b="1" kern="0">
                <a:solidFill>
                  <a:srgbClr val="FFFFFF"/>
                </a:solidFill>
                <a:latin typeface="印品溜溜圆" panose="02000000000000000000" pitchFamily="2" charset="-122"/>
                <a:ea typeface="印品溜溜圆" panose="02000000000000000000" pitchFamily="2" charset="-122"/>
              </a:endParaRPr>
            </a:p>
          </p:txBody>
        </p:sp>
        <p:sp>
          <p:nvSpPr>
            <p:cNvPr id="15" name="koppt-圆形"/>
            <p:cNvSpPr/>
            <p:nvPr/>
          </p:nvSpPr>
          <p:spPr>
            <a:xfrm>
              <a:off x="8523969" y="6266991"/>
              <a:ext cx="1418935" cy="1418935"/>
            </a:xfrm>
            <a:prstGeom prst="ellipse">
              <a:avLst/>
            </a:prstGeom>
            <a:solidFill>
              <a:srgbClr val="113946"/>
            </a:solidFill>
            <a:ln w="76200" cap="flat" cmpd="sng" algn="ctr">
              <a:solidFill>
                <a:srgbClr val="FFFFFF"/>
              </a:solidFill>
              <a:prstDash val="solid"/>
              <a:miter lim="800000"/>
            </a:ln>
            <a:effectLst/>
          </p:spPr>
          <p:txBody>
            <a:bodyPr rtlCol="0" anchor="ctr"/>
            <a:lstStyle/>
            <a:p>
              <a:pPr algn="ctr" defTabSz="457200">
                <a:defRPr/>
              </a:pPr>
              <a:endParaRPr lang="zh-CN" altLang="en-US" sz="700" b="1" kern="0">
                <a:solidFill>
                  <a:srgbClr val="FFFFFF"/>
                </a:solidFill>
                <a:latin typeface="印品溜溜圆" panose="02000000000000000000" pitchFamily="2" charset="-122"/>
                <a:ea typeface="印品溜溜圆" panose="02000000000000000000" pitchFamily="2" charset="-122"/>
              </a:endParaRPr>
            </a:p>
          </p:txBody>
        </p:sp>
      </p:grpSp>
      <p:sp>
        <p:nvSpPr>
          <p:cNvPr id="16" name="AutoShape 28"/>
          <p:cNvSpPr/>
          <p:nvPr/>
        </p:nvSpPr>
        <p:spPr bwMode="auto">
          <a:xfrm>
            <a:off x="5887851" y="4683921"/>
            <a:ext cx="240377" cy="240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9525" tIns="9525" rIns="9525" bIns="9525" anchor="ctr"/>
          <a:lstStyle/>
          <a:p>
            <a:pPr algn="ctr" defTabSz="114300" fontAlgn="base" hangingPunct="0">
              <a:spcBef>
                <a:spcPct val="0"/>
              </a:spcBef>
              <a:spcAft>
                <a:spcPct val="0"/>
              </a:spcAft>
            </a:pPr>
            <a:endParaRPr lang="en-US" sz="750" dirty="0">
              <a:solidFill>
                <a:srgbClr val="FFFFFF"/>
              </a:solidFill>
              <a:effectLst>
                <a:outerShdw blurRad="38100" dist="38100" dir="2700000" algn="tl">
                  <a:srgbClr val="000000"/>
                </a:outerShdw>
              </a:effectLst>
              <a:latin typeface="印品溜溜圆" panose="02000000000000000000" pitchFamily="2" charset="-122"/>
              <a:ea typeface="印品溜溜圆" panose="02000000000000000000" pitchFamily="2" charset="-122"/>
              <a:sym typeface="Gill Sans" charset="0"/>
            </a:endParaRPr>
          </a:p>
        </p:txBody>
      </p:sp>
      <p:grpSp>
        <p:nvGrpSpPr>
          <p:cNvPr id="17" name="Group 23"/>
          <p:cNvGrpSpPr/>
          <p:nvPr/>
        </p:nvGrpSpPr>
        <p:grpSpPr>
          <a:xfrm>
            <a:off x="7413048" y="3321711"/>
            <a:ext cx="164900" cy="240376"/>
            <a:chOff x="5429367" y="4908078"/>
            <a:chExt cx="319088" cy="465138"/>
          </a:xfrm>
          <a:solidFill>
            <a:schemeClr val="bg1"/>
          </a:solidFill>
        </p:grpSpPr>
        <p:sp>
          <p:nvSpPr>
            <p:cNvPr id="18" name="AutoShape 97"/>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rgbClr val="FFFFFF"/>
                </a:solidFill>
                <a:effectLst>
                  <a:outerShdw blurRad="38100" dist="38100" dir="2700000" algn="tl">
                    <a:srgbClr val="000000"/>
                  </a:outerShdw>
                </a:effectLst>
                <a:latin typeface="印品溜溜圆" panose="02000000000000000000" pitchFamily="2" charset="-122"/>
                <a:ea typeface="印品溜溜圆" panose="02000000000000000000" pitchFamily="2" charset="-122"/>
                <a:sym typeface="Gill Sans" charset="0"/>
              </a:endParaRPr>
            </a:p>
          </p:txBody>
        </p:sp>
        <p:sp>
          <p:nvSpPr>
            <p:cNvPr id="19" name="AutoShape 98"/>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rgbClr val="FFFFFF"/>
                </a:solidFill>
                <a:effectLst>
                  <a:outerShdw blurRad="38100" dist="38100" dir="2700000" algn="tl">
                    <a:srgbClr val="000000"/>
                  </a:outerShdw>
                </a:effectLst>
                <a:latin typeface="印品溜溜圆" panose="02000000000000000000" pitchFamily="2" charset="-122"/>
                <a:ea typeface="印品溜溜圆" panose="02000000000000000000" pitchFamily="2" charset="-122"/>
                <a:sym typeface="Gill Sans" charset="0"/>
              </a:endParaRPr>
            </a:p>
          </p:txBody>
        </p:sp>
        <p:sp>
          <p:nvSpPr>
            <p:cNvPr id="20" name="AutoShape 99"/>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rgbClr val="FFFFFF"/>
                </a:solidFill>
                <a:effectLst>
                  <a:outerShdw blurRad="38100" dist="38100" dir="2700000" algn="tl">
                    <a:srgbClr val="000000"/>
                  </a:outerShdw>
                </a:effectLst>
                <a:latin typeface="印品溜溜圆" panose="02000000000000000000" pitchFamily="2" charset="-122"/>
                <a:ea typeface="印品溜溜圆" panose="02000000000000000000" pitchFamily="2" charset="-122"/>
                <a:sym typeface="Gill Sans" charset="0"/>
              </a:endParaRPr>
            </a:p>
          </p:txBody>
        </p:sp>
      </p:grpSp>
      <p:sp>
        <p:nvSpPr>
          <p:cNvPr id="21" name="AutoShape 100"/>
          <p:cNvSpPr/>
          <p:nvPr/>
        </p:nvSpPr>
        <p:spPr bwMode="auto">
          <a:xfrm>
            <a:off x="5922091" y="1854277"/>
            <a:ext cx="210022" cy="240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9525" tIns="9525" rIns="9525" bIns="9525" anchor="ctr"/>
          <a:lstStyle/>
          <a:p>
            <a:pPr algn="ctr" defTabSz="114300" fontAlgn="base" hangingPunct="0">
              <a:spcBef>
                <a:spcPct val="0"/>
              </a:spcBef>
              <a:spcAft>
                <a:spcPct val="0"/>
              </a:spcAft>
            </a:pPr>
            <a:endParaRPr lang="en-US" sz="750" dirty="0">
              <a:solidFill>
                <a:srgbClr val="FFFFFF"/>
              </a:solidFill>
              <a:effectLst>
                <a:outerShdw blurRad="38100" dist="38100" dir="2700000" algn="tl">
                  <a:srgbClr val="000000"/>
                </a:outerShdw>
              </a:effectLst>
              <a:latin typeface="印品溜溜圆" panose="02000000000000000000" pitchFamily="2" charset="-122"/>
              <a:ea typeface="印品溜溜圆" panose="02000000000000000000" pitchFamily="2" charset="-122"/>
              <a:sym typeface="Gill Sans" charset="0"/>
            </a:endParaRPr>
          </a:p>
        </p:txBody>
      </p:sp>
      <p:grpSp>
        <p:nvGrpSpPr>
          <p:cNvPr id="22" name="Group 28"/>
          <p:cNvGrpSpPr/>
          <p:nvPr/>
        </p:nvGrpSpPr>
        <p:grpSpPr>
          <a:xfrm>
            <a:off x="4416952" y="3303712"/>
            <a:ext cx="239966" cy="210022"/>
            <a:chOff x="6901062" y="7265588"/>
            <a:chExt cx="590152" cy="516509"/>
          </a:xfrm>
        </p:grpSpPr>
        <p:sp>
          <p:nvSpPr>
            <p:cNvPr id="23" name="AutoShape 101"/>
            <p:cNvSpPr/>
            <p:nvPr/>
          </p:nvSpPr>
          <p:spPr bwMode="auto">
            <a:xfrm>
              <a:off x="6901062" y="7265588"/>
              <a:ext cx="590152" cy="5165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9525" tIns="9525" rIns="9525" bIns="9525" anchor="ctr"/>
            <a:lstStyle/>
            <a:p>
              <a:pPr algn="ctr" defTabSz="114300" fontAlgn="base" hangingPunct="0">
                <a:spcBef>
                  <a:spcPct val="0"/>
                </a:spcBef>
                <a:spcAft>
                  <a:spcPct val="0"/>
                </a:spcAft>
              </a:pPr>
              <a:endParaRPr lang="en-US" sz="750" dirty="0">
                <a:solidFill>
                  <a:srgbClr val="FFFFFF"/>
                </a:solidFill>
                <a:effectLst>
                  <a:outerShdw blurRad="38100" dist="38100" dir="2700000" algn="tl">
                    <a:srgbClr val="000000"/>
                  </a:outerShdw>
                </a:effectLst>
                <a:latin typeface="印品溜溜圆" panose="02000000000000000000" pitchFamily="2" charset="-122"/>
                <a:ea typeface="印品溜溜圆" panose="02000000000000000000" pitchFamily="2" charset="-122"/>
                <a:sym typeface="Gill Sans" charset="0"/>
              </a:endParaRPr>
            </a:p>
          </p:txBody>
        </p:sp>
        <p:sp>
          <p:nvSpPr>
            <p:cNvPr id="24" name="AutoShape 102"/>
            <p:cNvSpPr/>
            <p:nvPr/>
          </p:nvSpPr>
          <p:spPr bwMode="auto">
            <a:xfrm>
              <a:off x="6971174" y="7357893"/>
              <a:ext cx="449928" cy="331898"/>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9525" tIns="9525" rIns="9525" bIns="9525" anchor="ctr"/>
            <a:lstStyle/>
            <a:p>
              <a:pPr algn="ctr" defTabSz="114300" fontAlgn="base" hangingPunct="0">
                <a:spcBef>
                  <a:spcPct val="0"/>
                </a:spcBef>
                <a:spcAft>
                  <a:spcPct val="0"/>
                </a:spcAft>
              </a:pPr>
              <a:endParaRPr lang="en-US" sz="750" dirty="0">
                <a:solidFill>
                  <a:srgbClr val="FFFFFF"/>
                </a:solidFill>
                <a:effectLst>
                  <a:outerShdw blurRad="38100" dist="38100" dir="2700000" algn="tl">
                    <a:srgbClr val="000000"/>
                  </a:outerShdw>
                </a:effectLst>
                <a:latin typeface="印品溜溜圆" panose="02000000000000000000" pitchFamily="2" charset="-122"/>
                <a:ea typeface="印品溜溜圆" panose="02000000000000000000" pitchFamily="2" charset="-122"/>
                <a:sym typeface="Gill Sans" charset="0"/>
              </a:endParaRPr>
            </a:p>
          </p:txBody>
        </p:sp>
      </p:grpSp>
      <p:grpSp>
        <p:nvGrpSpPr>
          <p:cNvPr id="25" name="组合 24"/>
          <p:cNvGrpSpPr/>
          <p:nvPr/>
        </p:nvGrpSpPr>
        <p:grpSpPr>
          <a:xfrm>
            <a:off x="6874827" y="1146200"/>
            <a:ext cx="4199255" cy="1152525"/>
            <a:chOff x="14050" y="3359"/>
            <a:chExt cx="6613" cy="1815"/>
          </a:xfrm>
        </p:grpSpPr>
        <p:sp>
          <p:nvSpPr>
            <p:cNvPr id="26" name="文本框 25"/>
            <p:cNvSpPr txBox="1"/>
            <p:nvPr/>
          </p:nvSpPr>
          <p:spPr>
            <a:xfrm>
              <a:off x="14110" y="4206"/>
              <a:ext cx="6553" cy="968"/>
            </a:xfrm>
            <a:prstGeom prst="rect">
              <a:avLst/>
            </a:prstGeom>
            <a:noFill/>
          </p:spPr>
          <p:txBody>
            <a:bodyPr wrap="square" rtlCol="0">
              <a:spAutoFit/>
            </a:bodyPr>
            <a:lstStyle/>
            <a:p>
              <a:pPr algn="l">
                <a:lnSpc>
                  <a:spcPct val="150000"/>
                </a:lnSpc>
              </a:pPr>
              <a:r>
                <a:rPr lang="zh-CN" altLang="en-US" sz="1200">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sym typeface="+mn-ea"/>
                </a:rPr>
                <a:t>在正文添加你需要的文字在正文添加你需要的文字，在正文添加你需要的文字，在正文添加你需要的文字。</a:t>
              </a:r>
              <a:endParaRPr lang="zh-CN" altLang="en-US" sz="1200" b="1">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sym typeface="+mn-ea"/>
              </a:endParaRPr>
            </a:p>
          </p:txBody>
        </p:sp>
        <p:sp>
          <p:nvSpPr>
            <p:cNvPr id="27" name="文本框 26"/>
            <p:cNvSpPr txBox="1"/>
            <p:nvPr/>
          </p:nvSpPr>
          <p:spPr>
            <a:xfrm>
              <a:off x="14050" y="3359"/>
              <a:ext cx="2985" cy="789"/>
            </a:xfrm>
            <a:prstGeom prst="rect">
              <a:avLst/>
            </a:prstGeom>
            <a:noFill/>
          </p:spPr>
          <p:txBody>
            <a:bodyPr wrap="square" rtlCol="0">
              <a:spAutoFit/>
            </a:bodyPr>
            <a:lstStyle/>
            <a:p>
              <a:pPr algn="l">
                <a:lnSpc>
                  <a:spcPct val="150000"/>
                </a:lnSpc>
              </a:pPr>
              <a:r>
                <a:rPr lang="zh-CN" altLang="en-US" sz="2000" b="1">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rPr>
                <a:t>添加标题文字</a:t>
              </a:r>
            </a:p>
          </p:txBody>
        </p:sp>
      </p:grpSp>
      <p:grpSp>
        <p:nvGrpSpPr>
          <p:cNvPr id="28" name="组合 27"/>
          <p:cNvGrpSpPr/>
          <p:nvPr/>
        </p:nvGrpSpPr>
        <p:grpSpPr>
          <a:xfrm>
            <a:off x="7488237" y="3962425"/>
            <a:ext cx="3178810" cy="1459865"/>
            <a:chOff x="14050" y="3359"/>
            <a:chExt cx="5006" cy="2299"/>
          </a:xfrm>
        </p:grpSpPr>
        <p:sp>
          <p:nvSpPr>
            <p:cNvPr id="29" name="文本框 28"/>
            <p:cNvSpPr txBox="1"/>
            <p:nvPr/>
          </p:nvSpPr>
          <p:spPr>
            <a:xfrm>
              <a:off x="14110" y="4206"/>
              <a:ext cx="4946" cy="1452"/>
            </a:xfrm>
            <a:prstGeom prst="rect">
              <a:avLst/>
            </a:prstGeom>
            <a:noFill/>
          </p:spPr>
          <p:txBody>
            <a:bodyPr wrap="square" rtlCol="0">
              <a:spAutoFit/>
            </a:bodyPr>
            <a:lstStyle/>
            <a:p>
              <a:pPr algn="l">
                <a:lnSpc>
                  <a:spcPct val="150000"/>
                </a:lnSpc>
              </a:pPr>
              <a:r>
                <a:rPr lang="zh-CN" altLang="en-US" sz="1200">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sym typeface="+mn-ea"/>
                </a:rPr>
                <a:t>在正文添加你需要的文字在正文添加你需要的文字，在正文添加你需要的文字，在正文添加你需要的文字。</a:t>
              </a:r>
              <a:endParaRPr lang="zh-CN" altLang="en-US" sz="1200" b="1">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sym typeface="+mn-ea"/>
              </a:endParaRPr>
            </a:p>
          </p:txBody>
        </p:sp>
        <p:sp>
          <p:nvSpPr>
            <p:cNvPr id="30" name="文本框 29"/>
            <p:cNvSpPr txBox="1"/>
            <p:nvPr/>
          </p:nvSpPr>
          <p:spPr>
            <a:xfrm>
              <a:off x="14050" y="3359"/>
              <a:ext cx="2985" cy="789"/>
            </a:xfrm>
            <a:prstGeom prst="rect">
              <a:avLst/>
            </a:prstGeom>
            <a:noFill/>
          </p:spPr>
          <p:txBody>
            <a:bodyPr wrap="square" rtlCol="0">
              <a:spAutoFit/>
            </a:bodyPr>
            <a:lstStyle/>
            <a:p>
              <a:pPr algn="l">
                <a:lnSpc>
                  <a:spcPct val="150000"/>
                </a:lnSpc>
              </a:pPr>
              <a:r>
                <a:rPr lang="zh-CN" altLang="en-US" sz="2000" b="1">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rPr>
                <a:t>添加标题文字</a:t>
              </a:r>
            </a:p>
          </p:txBody>
        </p:sp>
      </p:grpSp>
      <p:grpSp>
        <p:nvGrpSpPr>
          <p:cNvPr id="31" name="组合 30"/>
          <p:cNvGrpSpPr/>
          <p:nvPr/>
        </p:nvGrpSpPr>
        <p:grpSpPr>
          <a:xfrm>
            <a:off x="864552" y="2329205"/>
            <a:ext cx="3317875" cy="1323340"/>
            <a:chOff x="15438" y="3574"/>
            <a:chExt cx="5225" cy="2084"/>
          </a:xfrm>
        </p:grpSpPr>
        <p:sp>
          <p:nvSpPr>
            <p:cNvPr id="32" name="文本框 31"/>
            <p:cNvSpPr txBox="1"/>
            <p:nvPr/>
          </p:nvSpPr>
          <p:spPr>
            <a:xfrm>
              <a:off x="15438" y="4206"/>
              <a:ext cx="5225" cy="1452"/>
            </a:xfrm>
            <a:prstGeom prst="rect">
              <a:avLst/>
            </a:prstGeom>
            <a:noFill/>
          </p:spPr>
          <p:txBody>
            <a:bodyPr wrap="square" rtlCol="0">
              <a:spAutoFit/>
            </a:bodyPr>
            <a:lstStyle/>
            <a:p>
              <a:pPr algn="r">
                <a:lnSpc>
                  <a:spcPct val="150000"/>
                </a:lnSpc>
              </a:pPr>
              <a:r>
                <a:rPr lang="zh-CN" altLang="en-US" sz="1200">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sym typeface="+mn-ea"/>
                </a:rPr>
                <a:t>在正文添加你需要的文字在正文添加你需要的文字，在正文添加你需要的文字，在正文添加你需要的文字。</a:t>
              </a:r>
              <a:endParaRPr lang="zh-CN" altLang="en-US" sz="1200" b="1">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sym typeface="+mn-ea"/>
              </a:endParaRPr>
            </a:p>
          </p:txBody>
        </p:sp>
        <p:sp>
          <p:nvSpPr>
            <p:cNvPr id="33" name="文本框 32"/>
            <p:cNvSpPr txBox="1"/>
            <p:nvPr/>
          </p:nvSpPr>
          <p:spPr>
            <a:xfrm>
              <a:off x="17604" y="3574"/>
              <a:ext cx="2985" cy="789"/>
            </a:xfrm>
            <a:prstGeom prst="rect">
              <a:avLst/>
            </a:prstGeom>
            <a:noFill/>
          </p:spPr>
          <p:txBody>
            <a:bodyPr wrap="square" rtlCol="0">
              <a:spAutoFit/>
            </a:bodyPr>
            <a:lstStyle/>
            <a:p>
              <a:pPr algn="r">
                <a:lnSpc>
                  <a:spcPct val="150000"/>
                </a:lnSpc>
              </a:pPr>
              <a:r>
                <a:rPr lang="zh-CN" altLang="en-US" sz="2000" b="1">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rPr>
                <a:t>添加标题文字</a:t>
              </a:r>
            </a:p>
          </p:txBody>
        </p:sp>
      </p:grpSp>
      <p:grpSp>
        <p:nvGrpSpPr>
          <p:cNvPr id="34" name="组合 33"/>
          <p:cNvGrpSpPr/>
          <p:nvPr/>
        </p:nvGrpSpPr>
        <p:grpSpPr>
          <a:xfrm>
            <a:off x="1110932" y="4675530"/>
            <a:ext cx="4473575" cy="1107440"/>
            <a:chOff x="13618" y="3430"/>
            <a:chExt cx="7045" cy="1744"/>
          </a:xfrm>
        </p:grpSpPr>
        <p:sp>
          <p:nvSpPr>
            <p:cNvPr id="35" name="文本框 34"/>
            <p:cNvSpPr txBox="1"/>
            <p:nvPr/>
          </p:nvSpPr>
          <p:spPr>
            <a:xfrm>
              <a:off x="13618" y="4206"/>
              <a:ext cx="7045" cy="968"/>
            </a:xfrm>
            <a:prstGeom prst="rect">
              <a:avLst/>
            </a:prstGeom>
            <a:noFill/>
          </p:spPr>
          <p:txBody>
            <a:bodyPr wrap="square" rtlCol="0">
              <a:spAutoFit/>
            </a:bodyPr>
            <a:lstStyle/>
            <a:p>
              <a:pPr algn="r">
                <a:lnSpc>
                  <a:spcPct val="150000"/>
                </a:lnSpc>
              </a:pPr>
              <a:r>
                <a:rPr lang="zh-CN" altLang="en-US" sz="1200">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sym typeface="+mn-ea"/>
                </a:rPr>
                <a:t>在正文添加你需要的文字在正文添加你需要的文字，在正文添加你需要的文字，在正文添加你需要的文字。</a:t>
              </a:r>
              <a:endParaRPr lang="zh-CN" altLang="en-US" sz="1200" b="1">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sym typeface="+mn-ea"/>
              </a:endParaRPr>
            </a:p>
          </p:txBody>
        </p:sp>
        <p:sp>
          <p:nvSpPr>
            <p:cNvPr id="36" name="文本框 35"/>
            <p:cNvSpPr txBox="1"/>
            <p:nvPr/>
          </p:nvSpPr>
          <p:spPr>
            <a:xfrm>
              <a:off x="17678" y="3430"/>
              <a:ext cx="2985" cy="789"/>
            </a:xfrm>
            <a:prstGeom prst="rect">
              <a:avLst/>
            </a:prstGeom>
            <a:noFill/>
          </p:spPr>
          <p:txBody>
            <a:bodyPr wrap="square" rtlCol="0">
              <a:spAutoFit/>
            </a:bodyPr>
            <a:lstStyle/>
            <a:p>
              <a:pPr algn="r">
                <a:lnSpc>
                  <a:spcPct val="150000"/>
                </a:lnSpc>
              </a:pPr>
              <a:r>
                <a:rPr lang="zh-CN" altLang="en-US" sz="2000" b="1">
                  <a:solidFill>
                    <a:srgbClr val="113946"/>
                  </a:solidFill>
                  <a:effectLst/>
                  <a:latin typeface="印品溜溜圆" panose="02000000000000000000" pitchFamily="2" charset="-122"/>
                  <a:ea typeface="印品溜溜圆" panose="02000000000000000000" pitchFamily="2" charset="-122"/>
                  <a:cs typeface="义启紫水晶体" panose="02000500000000000000" charset="-128"/>
                </a:rPr>
                <a:t>添加标题文字</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750"/>
                                        <p:tgtEl>
                                          <p:spTgt spid="7"/>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1000"/>
                                        <p:tgtEl>
                                          <p:spTgt spid="34"/>
                                        </p:tgtEl>
                                      </p:cBhvr>
                                    </p:animEffect>
                                    <p:anim calcmode="lin" valueType="num">
                                      <p:cBhvr>
                                        <p:cTn id="24" dur="1000" fill="hold"/>
                                        <p:tgtEl>
                                          <p:spTgt spid="34"/>
                                        </p:tgtEl>
                                        <p:attrNameLst>
                                          <p:attrName>ppt_x</p:attrName>
                                        </p:attrNameLst>
                                      </p:cBhvr>
                                      <p:tavLst>
                                        <p:tav tm="0">
                                          <p:val>
                                            <p:strVal val="#ppt_x"/>
                                          </p:val>
                                        </p:tav>
                                        <p:tav tm="100000">
                                          <p:val>
                                            <p:strVal val="#ppt_x"/>
                                          </p:val>
                                        </p:tav>
                                      </p:tavLst>
                                    </p:anim>
                                    <p:anim calcmode="lin" valueType="num">
                                      <p:cBhvr>
                                        <p:cTn id="25" dur="1000" fill="hold"/>
                                        <p:tgtEl>
                                          <p:spTgt spid="34"/>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42"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9960" y="1894235"/>
            <a:ext cx="5041139" cy="5041139"/>
          </a:xfrm>
          <a:prstGeom prst="rect">
            <a:avLst/>
          </a:prstGeom>
        </p:spPr>
      </p:pic>
      <p:grpSp>
        <p:nvGrpSpPr>
          <p:cNvPr id="7" name="组合 6"/>
          <p:cNvGrpSpPr/>
          <p:nvPr/>
        </p:nvGrpSpPr>
        <p:grpSpPr>
          <a:xfrm>
            <a:off x="1238960" y="1721194"/>
            <a:ext cx="8254923" cy="1040598"/>
            <a:chOff x="1562100" y="1642491"/>
            <a:chExt cx="8254923" cy="1040598"/>
          </a:xfrm>
        </p:grpSpPr>
        <p:sp>
          <p:nvSpPr>
            <p:cNvPr id="8" name="矩形 7"/>
            <p:cNvSpPr/>
            <p:nvPr/>
          </p:nvSpPr>
          <p:spPr>
            <a:xfrm>
              <a:off x="1562100" y="1846828"/>
              <a:ext cx="778559" cy="631925"/>
            </a:xfrm>
            <a:prstGeom prst="rect">
              <a:avLst/>
            </a:prstGeom>
            <a:solidFill>
              <a:srgbClr val="1139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lumMod val="65000"/>
                    <a:lumOff val="35000"/>
                  </a:srgbClr>
                </a:solidFill>
                <a:effectLst/>
                <a:uLnTx/>
                <a:uFillTx/>
                <a:latin typeface="印品溜溜圆" panose="02000000000000000000" pitchFamily="2" charset="-122"/>
                <a:ea typeface="印品溜溜圆" panose="02000000000000000000" pitchFamily="2" charset="-122"/>
              </a:endParaRPr>
            </a:p>
          </p:txBody>
        </p:sp>
        <p:sp>
          <p:nvSpPr>
            <p:cNvPr id="9" name="矩形 8"/>
            <p:cNvSpPr/>
            <p:nvPr/>
          </p:nvSpPr>
          <p:spPr>
            <a:xfrm>
              <a:off x="1689684" y="1949841"/>
              <a:ext cx="444352"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chemeClr val="bg1"/>
                  </a:solidFill>
                  <a:effectLst/>
                  <a:uLnTx/>
                  <a:uFillTx/>
                  <a:latin typeface="印品溜溜圆" panose="02000000000000000000" pitchFamily="2" charset="-122"/>
                  <a:ea typeface="印品溜溜圆" panose="02000000000000000000" pitchFamily="2" charset="-122"/>
                </a:rPr>
                <a:t>01</a:t>
              </a:r>
            </a:p>
          </p:txBody>
        </p:sp>
        <p:grpSp>
          <p:nvGrpSpPr>
            <p:cNvPr id="10" name="组合 9"/>
            <p:cNvGrpSpPr/>
            <p:nvPr/>
          </p:nvGrpSpPr>
          <p:grpSpPr>
            <a:xfrm>
              <a:off x="2468243" y="1642491"/>
              <a:ext cx="7348780" cy="1040598"/>
              <a:chOff x="2321609" y="1573889"/>
              <a:chExt cx="7348780" cy="1040598"/>
            </a:xfrm>
          </p:grpSpPr>
          <p:sp>
            <p:nvSpPr>
              <p:cNvPr id="11" name="矩形 10"/>
              <p:cNvSpPr/>
              <p:nvPr/>
            </p:nvSpPr>
            <p:spPr>
              <a:xfrm>
                <a:off x="2352698" y="2078956"/>
                <a:ext cx="7317691" cy="535531"/>
              </a:xfrm>
              <a:prstGeom prst="rect">
                <a:avLst/>
              </a:prstGeom>
            </p:spPr>
            <p:txBody>
              <a:bodyPr wrap="square">
                <a:spAutoFit/>
                <a:scene3d>
                  <a:camera prst="orthographicFront"/>
                  <a:lightRig rig="threePt" dir="t"/>
                </a:scene3d>
                <a:sp3d contourW="12700"/>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13946"/>
                    </a:solidFill>
                    <a:effectLst/>
                    <a:uLnTx/>
                    <a:uFillTx/>
                    <a:latin typeface="印品溜溜圆" panose="02000000000000000000" pitchFamily="2" charset="-122"/>
                    <a:ea typeface="印品溜溜圆" panose="02000000000000000000" pitchFamily="2" charset="-122"/>
                    <a:sym typeface="宋体" panose="02010600030101010101" pitchFamily="2" charset="-122"/>
                  </a:rPr>
                  <a:t>点击此处添加文本信息点击此处添加文本信息点击此处添加文本信息点击此处添加文本</a:t>
                </a:r>
                <a:r>
                  <a:rPr kumimoji="0" lang="zh-CN" altLang="en-US" sz="1200" b="0" i="0" u="none" strike="noStrike" kern="0" cap="none" spc="0" normalizeH="0" baseline="0" noProof="0">
                    <a:ln>
                      <a:noFill/>
                    </a:ln>
                    <a:solidFill>
                      <a:srgbClr val="113946"/>
                    </a:solidFill>
                    <a:effectLst/>
                    <a:uLnTx/>
                    <a:uFillTx/>
                    <a:latin typeface="印品溜溜圆" panose="02000000000000000000" pitchFamily="2" charset="-122"/>
                    <a:ea typeface="印品溜溜圆" panose="02000000000000000000" pitchFamily="2" charset="-122"/>
                    <a:sym typeface="宋体" panose="02010600030101010101" pitchFamily="2" charset="-122"/>
                  </a:rPr>
                  <a:t>信息点击此处添加文本信息点击此处添加文本信息点击此处添加文本信息点击此处添加文本信息</a:t>
                </a:r>
              </a:p>
            </p:txBody>
          </p:sp>
          <p:sp>
            <p:nvSpPr>
              <p:cNvPr id="12" name="矩形 11"/>
              <p:cNvSpPr/>
              <p:nvPr/>
            </p:nvSpPr>
            <p:spPr>
              <a:xfrm>
                <a:off x="2321609" y="1573889"/>
                <a:ext cx="2563144" cy="567591"/>
              </a:xfrm>
              <a:prstGeom prst="rect">
                <a:avLst/>
              </a:prstGeom>
            </p:spPr>
            <p:txBody>
              <a:bodyPr wrap="square">
                <a:spAutoFit/>
                <a:scene3d>
                  <a:camera prst="orthographicFront"/>
                  <a:lightRig rig="threePt" dir="t"/>
                </a:scene3d>
                <a:sp3d contourW="12700"/>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113946"/>
                    </a:solidFill>
                    <a:effectLst/>
                    <a:uLnTx/>
                    <a:uFillTx/>
                    <a:latin typeface="印品溜溜圆" panose="02000000000000000000" pitchFamily="2" charset="-122"/>
                    <a:ea typeface="印品溜溜圆" panose="02000000000000000000" pitchFamily="2" charset="-122"/>
                  </a:rPr>
                  <a:t>点击添加标题</a:t>
                </a:r>
              </a:p>
            </p:txBody>
          </p:sp>
        </p:grpSp>
      </p:grpSp>
      <p:grpSp>
        <p:nvGrpSpPr>
          <p:cNvPr id="13" name="组合 12"/>
          <p:cNvGrpSpPr/>
          <p:nvPr/>
        </p:nvGrpSpPr>
        <p:grpSpPr>
          <a:xfrm>
            <a:off x="1238960" y="3647080"/>
            <a:ext cx="5161429" cy="1483796"/>
            <a:chOff x="1562100" y="1642491"/>
            <a:chExt cx="5161429" cy="1483796"/>
          </a:xfrm>
        </p:grpSpPr>
        <p:sp>
          <p:nvSpPr>
            <p:cNvPr id="14" name="矩形 13"/>
            <p:cNvSpPr/>
            <p:nvPr/>
          </p:nvSpPr>
          <p:spPr>
            <a:xfrm>
              <a:off x="1562100" y="1846828"/>
              <a:ext cx="778559" cy="631925"/>
            </a:xfrm>
            <a:prstGeom prst="rect">
              <a:avLst/>
            </a:prstGeom>
            <a:solidFill>
              <a:srgbClr val="1139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印品溜溜圆" panose="02000000000000000000" pitchFamily="2" charset="-122"/>
                <a:ea typeface="印品溜溜圆" panose="02000000000000000000" pitchFamily="2" charset="-122"/>
              </a:endParaRPr>
            </a:p>
          </p:txBody>
        </p:sp>
        <p:sp>
          <p:nvSpPr>
            <p:cNvPr id="15" name="矩形 14"/>
            <p:cNvSpPr/>
            <p:nvPr/>
          </p:nvSpPr>
          <p:spPr>
            <a:xfrm>
              <a:off x="1689684" y="1949841"/>
              <a:ext cx="505267"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chemeClr val="bg1"/>
                  </a:solidFill>
                  <a:effectLst/>
                  <a:uLnTx/>
                  <a:uFillTx/>
                  <a:latin typeface="印品溜溜圆" panose="02000000000000000000" pitchFamily="2" charset="-122"/>
                  <a:ea typeface="印品溜溜圆" panose="02000000000000000000" pitchFamily="2" charset="-122"/>
                </a:rPr>
                <a:t>02</a:t>
              </a:r>
            </a:p>
          </p:txBody>
        </p:sp>
        <p:grpSp>
          <p:nvGrpSpPr>
            <p:cNvPr id="16" name="组合 15"/>
            <p:cNvGrpSpPr/>
            <p:nvPr/>
          </p:nvGrpSpPr>
          <p:grpSpPr>
            <a:xfrm>
              <a:off x="2468243" y="1642491"/>
              <a:ext cx="4255286" cy="1483796"/>
              <a:chOff x="2321609" y="1573889"/>
              <a:chExt cx="4255286" cy="1483796"/>
            </a:xfrm>
          </p:grpSpPr>
          <p:sp>
            <p:nvSpPr>
              <p:cNvPr id="17" name="矩形 16"/>
              <p:cNvSpPr/>
              <p:nvPr/>
            </p:nvSpPr>
            <p:spPr>
              <a:xfrm>
                <a:off x="2352698" y="2078956"/>
                <a:ext cx="4224197" cy="978729"/>
              </a:xfrm>
              <a:prstGeom prst="rect">
                <a:avLst/>
              </a:prstGeom>
            </p:spPr>
            <p:txBody>
              <a:bodyPr wrap="square">
                <a:spAutoFit/>
                <a:scene3d>
                  <a:camera prst="orthographicFront"/>
                  <a:lightRig rig="threePt" dir="t"/>
                </a:scene3d>
                <a:sp3d contourW="12700"/>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13946"/>
                    </a:solidFill>
                    <a:effectLst/>
                    <a:uLnTx/>
                    <a:uFillTx/>
                    <a:latin typeface="印品溜溜圆" panose="02000000000000000000" pitchFamily="2" charset="-122"/>
                    <a:ea typeface="印品溜溜圆" panose="02000000000000000000" pitchFamily="2" charset="-122"/>
                    <a:sym typeface="宋体" panose="02010600030101010101" pitchFamily="2" charset="-122"/>
                  </a:rPr>
                  <a:t>点击此处添加文本信息点击此处添加文本信息点击此处添加文本信息点击此处添加文本</a:t>
                </a:r>
                <a:r>
                  <a:rPr kumimoji="0" lang="zh-CN" altLang="en-US" sz="1200" b="0" i="0" u="none" strike="noStrike" kern="0" cap="none" spc="0" normalizeH="0" baseline="0" noProof="0">
                    <a:ln>
                      <a:noFill/>
                    </a:ln>
                    <a:solidFill>
                      <a:srgbClr val="113946"/>
                    </a:solidFill>
                    <a:effectLst/>
                    <a:uLnTx/>
                    <a:uFillTx/>
                    <a:latin typeface="印品溜溜圆" panose="02000000000000000000" pitchFamily="2" charset="-122"/>
                    <a:ea typeface="印品溜溜圆" panose="02000000000000000000" pitchFamily="2" charset="-122"/>
                    <a:sym typeface="宋体" panose="02010600030101010101" pitchFamily="2" charset="-122"/>
                  </a:rPr>
                  <a:t>信息点击此处添加文本信息点击此处添加文本信息点击此处添加文本信息点击此处添加文本信息</a:t>
                </a:r>
              </a:p>
            </p:txBody>
          </p:sp>
          <p:sp>
            <p:nvSpPr>
              <p:cNvPr id="18" name="矩形 17"/>
              <p:cNvSpPr/>
              <p:nvPr/>
            </p:nvSpPr>
            <p:spPr>
              <a:xfrm>
                <a:off x="2321609" y="1573889"/>
                <a:ext cx="2563144" cy="567591"/>
              </a:xfrm>
              <a:prstGeom prst="rect">
                <a:avLst/>
              </a:prstGeom>
            </p:spPr>
            <p:txBody>
              <a:bodyPr wrap="square">
                <a:spAutoFit/>
                <a:scene3d>
                  <a:camera prst="orthographicFront"/>
                  <a:lightRig rig="threePt" dir="t"/>
                </a:scene3d>
                <a:sp3d contourW="12700"/>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113946"/>
                    </a:solidFill>
                    <a:effectLst/>
                    <a:uLnTx/>
                    <a:uFillTx/>
                    <a:latin typeface="印品溜溜圆" panose="02000000000000000000" pitchFamily="2" charset="-122"/>
                    <a:ea typeface="印品溜溜圆" panose="02000000000000000000" pitchFamily="2" charset="-122"/>
                  </a:rPr>
                  <a:t>点击添加标题</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sp>
        <p:nvSpPr>
          <p:cNvPr id="6" name="矩形: 圆角 5"/>
          <p:cNvSpPr/>
          <p:nvPr/>
        </p:nvSpPr>
        <p:spPr>
          <a:xfrm>
            <a:off x="1276138" y="1336431"/>
            <a:ext cx="10324414" cy="4401548"/>
          </a:xfrm>
          <a:prstGeom prst="roundRect">
            <a:avLst>
              <a:gd name="adj" fmla="val 0"/>
            </a:avLst>
          </a:prstGeom>
          <a:noFill/>
          <a:ln w="38100" cap="rnd">
            <a:solidFill>
              <a:srgbClr val="11394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276138" y="1354812"/>
            <a:ext cx="2141974" cy="682410"/>
            <a:chOff x="937126" y="1435448"/>
            <a:chExt cx="2845367" cy="682410"/>
          </a:xfrm>
        </p:grpSpPr>
        <p:sp>
          <p:nvSpPr>
            <p:cNvPr id="8" name="íṣļiḓê"/>
            <p:cNvSpPr/>
            <p:nvPr/>
          </p:nvSpPr>
          <p:spPr>
            <a:xfrm>
              <a:off x="937126" y="1435448"/>
              <a:ext cx="2845367" cy="682410"/>
            </a:xfrm>
            <a:prstGeom prst="roundRect">
              <a:avLst>
                <a:gd name="adj" fmla="val 8559"/>
              </a:avLst>
            </a:prstGeom>
            <a:solidFill>
              <a:srgbClr val="113946"/>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印品溜溜圆" panose="02000000000000000000" pitchFamily="2" charset="-122"/>
                <a:ea typeface="印品溜溜圆" panose="02000000000000000000" pitchFamily="2" charset="-122"/>
              </a:endParaRPr>
            </a:p>
          </p:txBody>
        </p:sp>
        <p:sp>
          <p:nvSpPr>
            <p:cNvPr id="9" name="矩形 8"/>
            <p:cNvSpPr/>
            <p:nvPr/>
          </p:nvSpPr>
          <p:spPr>
            <a:xfrm>
              <a:off x="1104810" y="1573295"/>
              <a:ext cx="2509998" cy="400110"/>
            </a:xfrm>
            <a:prstGeom prst="rect">
              <a:avLst/>
            </a:prstGeom>
            <a:noFill/>
          </p:spPr>
          <p:txBody>
            <a:bodyPr vert="horz" wrap="square" rtlCol="0">
              <a:spAutoFit/>
            </a:bodyPr>
            <a:lstStyle/>
            <a:p>
              <a:pPr algn="ctr"/>
              <a:r>
                <a:rPr lang="zh-CN" altLang="en-US" sz="2000" b="1" dirty="0">
                  <a:solidFill>
                    <a:schemeClr val="bg1"/>
                  </a:solidFill>
                  <a:latin typeface="印品溜溜圆" panose="02000000000000000000" pitchFamily="2" charset="-122"/>
                  <a:ea typeface="印品溜溜圆" panose="02000000000000000000" pitchFamily="2" charset="-122"/>
                </a:rPr>
                <a:t>请输入标题</a:t>
              </a: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20292" y="3865614"/>
            <a:ext cx="2999453" cy="2999453"/>
          </a:xfrm>
          <a:prstGeom prst="rect">
            <a:avLst/>
          </a:prstGeom>
        </p:spPr>
      </p:pic>
      <p:sp>
        <p:nvSpPr>
          <p:cNvPr id="11" name="矩形 10"/>
          <p:cNvSpPr/>
          <p:nvPr/>
        </p:nvSpPr>
        <p:spPr>
          <a:xfrm>
            <a:off x="2290066" y="2270478"/>
            <a:ext cx="2677656" cy="2999454"/>
          </a:xfrm>
          <a:prstGeom prst="rect">
            <a:avLst/>
          </a:prstGeom>
        </p:spPr>
        <p:txBody>
          <a:bodyPr vert="eaVert" wrap="square">
            <a:spAutoFit/>
          </a:bodyPr>
          <a:lstStyle/>
          <a:p>
            <a:pPr>
              <a:lnSpc>
                <a:spcPct val="150000"/>
              </a:lnSpc>
            </a:pPr>
            <a:r>
              <a:rPr lang="zh-CN" altLang="en-US" dirty="0">
                <a:solidFill>
                  <a:srgbClr val="113946"/>
                </a:solidFill>
                <a:latin typeface="印品溜溜圆" panose="02000000000000000000" pitchFamily="2" charset="-122"/>
                <a:ea typeface="印品溜溜圆" panose="02000000000000000000" pitchFamily="2" charset="-122"/>
              </a:rPr>
              <a:t>点击输入您的文字内容点击输入您的文字内容点击输入您的文字内容点击输入您的文字内容点击输入您的文字内容点击输入您的文字内容点击输入您的文字内容</a:t>
            </a: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0360" y="2420660"/>
            <a:ext cx="1664970" cy="936545"/>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85" y="2430304"/>
            <a:ext cx="1630680" cy="917257"/>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81185" y="2403654"/>
            <a:ext cx="1726565" cy="971192"/>
          </a:xfrm>
          <a:prstGeom prst="rect">
            <a:avLst/>
          </a:prstGeom>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18455" y="4172406"/>
            <a:ext cx="1666875" cy="937617"/>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085" y="4182269"/>
            <a:ext cx="1630680" cy="917257"/>
          </a:xfrm>
          <a:prstGeom prst="rect">
            <a:avLst/>
          </a:prstGeom>
        </p:spPr>
      </p:pic>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4535" y="4190127"/>
            <a:ext cx="1592580" cy="895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heel(1)">
                                      <p:cBhvr>
                                        <p:cTn id="32" dur="2000"/>
                                        <p:tgtEl>
                                          <p:spTgt spid="12"/>
                                        </p:tgtEl>
                                      </p:cBhvr>
                                    </p:animEffect>
                                  </p:childTnLst>
                                </p:cTn>
                              </p:par>
                              <p:par>
                                <p:cTn id="33" presetID="21" presetClass="entr" presetSubtype="1"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heel(1)">
                                      <p:cBhvr>
                                        <p:cTn id="35" dur="2000"/>
                                        <p:tgtEl>
                                          <p:spTgt spid="13"/>
                                        </p:tgtEl>
                                      </p:cBhvr>
                                    </p:animEffect>
                                  </p:childTnLst>
                                </p:cTn>
                              </p:par>
                              <p:par>
                                <p:cTn id="36" presetID="21" presetClass="entr" presetSubtype="1"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heel(1)">
                                      <p:cBhvr>
                                        <p:cTn id="38" dur="2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strips(downLeft)">
                                      <p:cBhvr>
                                        <p:cTn id="43" dur="500"/>
                                        <p:tgtEl>
                                          <p:spTgt spid="15"/>
                                        </p:tgtEl>
                                      </p:cBhvr>
                                    </p:animEffect>
                                  </p:childTnLst>
                                </p:cTn>
                              </p:par>
                              <p:par>
                                <p:cTn id="44" presetID="18" presetClass="entr" presetSubtype="12"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strips(downLeft)">
                                      <p:cBhvr>
                                        <p:cTn id="46" dur="500"/>
                                        <p:tgtEl>
                                          <p:spTgt spid="16"/>
                                        </p:tgtEl>
                                      </p:cBhvr>
                                    </p:animEffect>
                                  </p:childTnLst>
                                </p:cTn>
                              </p:par>
                              <p:par>
                                <p:cTn id="47" presetID="18" presetClass="entr" presetSubtype="12"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strips(downLeft)">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pic>
        <p:nvPicPr>
          <p:cNvPr id="6" name="图片占位符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4367" y="1781175"/>
            <a:ext cx="2428875" cy="2428875"/>
          </a:xfrm>
          <a:prstGeom prst="rect">
            <a:avLst/>
          </a:prstGeom>
        </p:spPr>
      </p:pic>
      <p:pic>
        <p:nvPicPr>
          <p:cNvPr id="7" name="图片占位符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633" y="1789276"/>
            <a:ext cx="2428875" cy="2428875"/>
          </a:xfrm>
          <a:prstGeom prst="rect">
            <a:avLst/>
          </a:prstGeom>
        </p:spPr>
      </p:pic>
      <p:sp>
        <p:nvSpPr>
          <p:cNvPr id="8" name="Content Placeholder 2"/>
          <p:cNvSpPr txBox="1"/>
          <p:nvPr/>
        </p:nvSpPr>
        <p:spPr>
          <a:xfrm>
            <a:off x="1526447" y="2258491"/>
            <a:ext cx="3833089" cy="19345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zh-CN" altLang="en-US" sz="1200" dirty="0">
                <a:solidFill>
                  <a:srgbClr val="113946"/>
                </a:solidFill>
                <a:latin typeface="印品溜溜圆" panose="02000000000000000000" pitchFamily="2" charset="-122"/>
                <a:ea typeface="印品溜溜圆" panose="02000000000000000000" pitchFamily="2" charset="-122"/>
              </a:rPr>
              <a:t>此处输入您的内容，或者通过复制您的文本后，在此文本框中粘贴。此处输入您的内容，或者通过复制您的文本后，在此文本框中粘贴。此处输入您的内容，或者通过复制您的文本后，在此文本框中粘贴。此处输入您的内容，或者通过复制您的文本后。</a:t>
            </a:r>
            <a:endParaRPr lang="en-US" sz="1200" dirty="0">
              <a:solidFill>
                <a:srgbClr val="113946"/>
              </a:solidFill>
              <a:latin typeface="印品溜溜圆" panose="02000000000000000000" pitchFamily="2" charset="-122"/>
              <a:ea typeface="印品溜溜圆" panose="02000000000000000000" pitchFamily="2" charset="-122"/>
            </a:endParaRPr>
          </a:p>
        </p:txBody>
      </p:sp>
      <p:cxnSp>
        <p:nvCxnSpPr>
          <p:cNvPr id="9" name="直接连接符 8"/>
          <p:cNvCxnSpPr/>
          <p:nvPr/>
        </p:nvCxnSpPr>
        <p:spPr>
          <a:xfrm>
            <a:off x="1526447" y="4599509"/>
            <a:ext cx="9072130" cy="0"/>
          </a:xfrm>
          <a:prstGeom prst="line">
            <a:avLst/>
          </a:prstGeom>
          <a:noFill/>
          <a:ln w="6350" cap="flat" cmpd="sng" algn="ctr">
            <a:solidFill>
              <a:sysClr val="window" lastClr="FFFFFF">
                <a:lumMod val="85000"/>
              </a:sysClr>
            </a:solidFill>
            <a:prstDash val="solid"/>
            <a:miter lim="800000"/>
          </a:ln>
          <a:effectLst/>
        </p:spPr>
      </p:cxnSp>
      <p:grpSp>
        <p:nvGrpSpPr>
          <p:cNvPr id="10" name="Group 105"/>
          <p:cNvGrpSpPr/>
          <p:nvPr/>
        </p:nvGrpSpPr>
        <p:grpSpPr>
          <a:xfrm>
            <a:off x="1189411" y="4830624"/>
            <a:ext cx="3215623" cy="830997"/>
            <a:chOff x="4234964" y="3143254"/>
            <a:chExt cx="3215623" cy="830997"/>
          </a:xfrm>
        </p:grpSpPr>
        <p:sp>
          <p:nvSpPr>
            <p:cNvPr id="11" name="Rectangle 16"/>
            <p:cNvSpPr/>
            <p:nvPr/>
          </p:nvSpPr>
          <p:spPr>
            <a:xfrm>
              <a:off x="5807513" y="3281581"/>
              <a:ext cx="1643074" cy="461665"/>
            </a:xfrm>
            <a:prstGeom prst="rect">
              <a:avLst/>
            </a:prstGeom>
          </p:spPr>
          <p:txBody>
            <a:bodyPr wrap="square">
              <a:spAutoFit/>
            </a:bodyPr>
            <a:lstStyle/>
            <a:p>
              <a:r>
                <a:rPr lang="ms-MY" sz="800" dirty="0">
                  <a:solidFill>
                    <a:srgbClr val="113946"/>
                  </a:solidFill>
                  <a:latin typeface="印品溜溜圆" panose="02000000000000000000" pitchFamily="2" charset="-122"/>
                  <a:ea typeface="印品溜溜圆" panose="02000000000000000000" pitchFamily="2" charset="-122"/>
                  <a:cs typeface="Arial" panose="020B0604020202020204" pitchFamily="34" charset="0"/>
                </a:rPr>
                <a:t>Praesent sodales odio sit amet odio tristi Praesent sodales odio sit amet odio tristi</a:t>
              </a:r>
              <a:endParaRPr lang="en-US" sz="800" dirty="0">
                <a:solidFill>
                  <a:srgbClr val="113946"/>
                </a:solidFill>
                <a:latin typeface="印品溜溜圆" panose="02000000000000000000" pitchFamily="2" charset="-122"/>
                <a:ea typeface="印品溜溜圆" panose="02000000000000000000" pitchFamily="2" charset="-122"/>
                <a:cs typeface="Arial" panose="020B0604020202020204" pitchFamily="34" charset="0"/>
              </a:endParaRPr>
            </a:p>
          </p:txBody>
        </p:sp>
        <p:sp>
          <p:nvSpPr>
            <p:cNvPr id="12" name="Rectangle 92"/>
            <p:cNvSpPr/>
            <p:nvPr/>
          </p:nvSpPr>
          <p:spPr>
            <a:xfrm>
              <a:off x="4234964" y="3143254"/>
              <a:ext cx="1643074" cy="830997"/>
            </a:xfrm>
            <a:prstGeom prst="rect">
              <a:avLst/>
            </a:prstGeom>
          </p:spPr>
          <p:txBody>
            <a:bodyPr wrap="square">
              <a:spAutoFit/>
            </a:bodyPr>
            <a:lstStyle/>
            <a:p>
              <a:r>
                <a:rPr lang="en-US" sz="4800" i="1" dirty="0">
                  <a:solidFill>
                    <a:srgbClr val="113946"/>
                  </a:solidFill>
                  <a:latin typeface="印品溜溜圆" panose="02000000000000000000" pitchFamily="2" charset="-122"/>
                  <a:ea typeface="印品溜溜圆" panose="02000000000000000000" pitchFamily="2" charset="-122"/>
                  <a:cs typeface="Open Sans" pitchFamily="34" charset="0"/>
                </a:rPr>
                <a:t>89%</a:t>
              </a:r>
              <a:endParaRPr lang="en-US" sz="4800" i="1" dirty="0">
                <a:solidFill>
                  <a:srgbClr val="113946"/>
                </a:solidFill>
                <a:latin typeface="印品溜溜圆" panose="02000000000000000000" pitchFamily="2" charset="-122"/>
                <a:ea typeface="印品溜溜圆" panose="02000000000000000000" pitchFamily="2" charset="-122"/>
                <a:cs typeface="Open Sans Light" pitchFamily="34" charset="0"/>
              </a:endParaRPr>
            </a:p>
          </p:txBody>
        </p:sp>
      </p:grpSp>
      <p:sp>
        <p:nvSpPr>
          <p:cNvPr id="13" name="TextBox 12"/>
          <p:cNvSpPr txBox="1"/>
          <p:nvPr/>
        </p:nvSpPr>
        <p:spPr>
          <a:xfrm>
            <a:off x="4693813" y="4758700"/>
            <a:ext cx="6308776" cy="605166"/>
          </a:xfrm>
          <a:prstGeom prst="rect">
            <a:avLst/>
          </a:prstGeom>
          <a:noFill/>
        </p:spPr>
        <p:txBody>
          <a:bodyPr wrap="square" rtlCol="0">
            <a:spAutoFit/>
          </a:bodyPr>
          <a:lstStyle/>
          <a:p>
            <a:pPr>
              <a:lnSpc>
                <a:spcPct val="200000"/>
              </a:lnSpc>
            </a:pPr>
            <a:r>
              <a:rPr lang="zh-CN" altLang="en-US" sz="900">
                <a:solidFill>
                  <a:srgbClr val="113946"/>
                </a:solidFill>
                <a:latin typeface="印品溜溜圆" panose="02000000000000000000" pitchFamily="2" charset="-122"/>
                <a:ea typeface="印品溜溜圆" panose="02000000000000000000" pitchFamily="2" charset="-122"/>
              </a:rPr>
              <a:t>此处输入您的内容，或者通过复制您的文本后，在此文本框中粘贴。此处输入您的内容，或者通过复制您的文本后，在此文本框中粘贴。此处输入您的内容，或者通过复制您的文本后</a:t>
            </a:r>
            <a:endParaRPr lang="en-US" altLang="zh-CN" sz="900" dirty="0">
              <a:solidFill>
                <a:srgbClr val="113946"/>
              </a:solidFill>
              <a:latin typeface="印品溜溜圆" panose="02000000000000000000" pitchFamily="2" charset="-122"/>
              <a:ea typeface="印品溜溜圆"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55"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p:cTn id="18"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8">
                                            <p:txEl>
                                              <p:pRg st="0" end="0"/>
                                            </p:txEl>
                                          </p:spTgt>
                                        </p:tgtEl>
                                      </p:cBhvr>
                                    </p:animEffect>
                                  </p:childTnLst>
                                </p:cTn>
                              </p:par>
                            </p:childTnLst>
                          </p:cTn>
                        </p:par>
                        <p:par>
                          <p:cTn id="21" fill="hold">
                            <p:stCondLst>
                              <p:cond delay="75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800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par>
                          <p:cTn id="31" fill="hold">
                            <p:stCondLst>
                              <p:cond delay="8500"/>
                            </p:stCondLst>
                            <p:childTnLst>
                              <p:par>
                                <p:cTn id="32" presetID="42"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anim calcmode="lin" valueType="num">
                                      <p:cBhvr>
                                        <p:cTn id="35" dur="500" fill="hold"/>
                                        <p:tgtEl>
                                          <p:spTgt spid="13"/>
                                        </p:tgtEl>
                                        <p:attrNameLst>
                                          <p:attrName>ppt_x</p:attrName>
                                        </p:attrNameLst>
                                      </p:cBhvr>
                                      <p:tavLst>
                                        <p:tav tm="0">
                                          <p:val>
                                            <p:strVal val="#ppt_x"/>
                                          </p:val>
                                        </p:tav>
                                        <p:tav tm="100000">
                                          <p:val>
                                            <p:strVal val="#ppt_x"/>
                                          </p:val>
                                        </p:tav>
                                      </p:tavLst>
                                    </p:anim>
                                    <p:anim calcmode="lin" valueType="num">
                                      <p:cBhvr>
                                        <p:cTn id="3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3048000" y="0"/>
            <a:ext cx="5707854" cy="6858000"/>
          </a:xfrm>
          <a:prstGeom prst="rect">
            <a:avLst/>
          </a:prstGeom>
          <a:solidFill>
            <a:srgbClr val="1139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4800" dirty="0">
              <a:solidFill>
                <a:schemeClr val="tx1"/>
              </a:solidFill>
              <a:latin typeface="钟齐志莽行书" panose="02010600030101010101" pitchFamily="2" charset="-122"/>
              <a:ea typeface="钟齐志莽行书" panose="02010600030101010101" pitchFamily="2" charset="-122"/>
            </a:endParaRPr>
          </a:p>
        </p:txBody>
      </p:sp>
      <p:sp>
        <p:nvSpPr>
          <p:cNvPr id="30" name="文本框 29"/>
          <p:cNvSpPr txBox="1"/>
          <p:nvPr/>
        </p:nvSpPr>
        <p:spPr>
          <a:xfrm>
            <a:off x="4356394" y="3917598"/>
            <a:ext cx="3581400" cy="1321452"/>
          </a:xfrm>
          <a:prstGeom prst="rect">
            <a:avLst/>
          </a:prstGeom>
          <a:noFill/>
        </p:spPr>
        <p:txBody>
          <a:bodyPr wrap="square" rtlCol="0">
            <a:spAutoFit/>
          </a:bodyPr>
          <a:lstStyle/>
          <a:p>
            <a:pPr algn="ctr">
              <a:lnSpc>
                <a:spcPct val="150000"/>
              </a:lnSpc>
            </a:pPr>
            <a:r>
              <a:rPr lang="zh-CN" altLang="en-US" sz="32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rPr>
              <a:t>添加你的标题文字</a:t>
            </a:r>
            <a:endParaRPr lang="zh-CN" altLang="en-US" sz="24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endParaRPr>
          </a:p>
          <a:p>
            <a:pPr algn="ctr">
              <a:lnSpc>
                <a:spcPct val="150000"/>
              </a:lnSpc>
            </a:pPr>
            <a:r>
              <a:rPr lang="zh-CN" altLang="en-US" sz="24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rPr>
              <a:t>Add your title here</a:t>
            </a:r>
          </a:p>
        </p:txBody>
      </p:sp>
      <p:grpSp>
        <p:nvGrpSpPr>
          <p:cNvPr id="31" name="组合 30"/>
          <p:cNvGrpSpPr/>
          <p:nvPr/>
        </p:nvGrpSpPr>
        <p:grpSpPr>
          <a:xfrm>
            <a:off x="4482782" y="1135380"/>
            <a:ext cx="2784475" cy="2538095"/>
            <a:chOff x="3525" y="3790"/>
            <a:chExt cx="4385" cy="3997"/>
          </a:xfrm>
        </p:grpSpPr>
        <p:grpSp>
          <p:nvGrpSpPr>
            <p:cNvPr id="32" name="组合 31"/>
            <p:cNvGrpSpPr/>
            <p:nvPr/>
          </p:nvGrpSpPr>
          <p:grpSpPr>
            <a:xfrm>
              <a:off x="4142" y="3790"/>
              <a:ext cx="3768" cy="3769"/>
              <a:chOff x="4014" y="3940"/>
              <a:chExt cx="3768" cy="3769"/>
            </a:xfrm>
          </p:grpSpPr>
          <p:grpSp>
            <p:nvGrpSpPr>
              <p:cNvPr id="37" name="组合 36"/>
              <p:cNvGrpSpPr/>
              <p:nvPr/>
            </p:nvGrpSpPr>
            <p:grpSpPr>
              <a:xfrm>
                <a:off x="4014" y="3940"/>
                <a:ext cx="3768" cy="3769"/>
                <a:chOff x="7590" y="2002"/>
                <a:chExt cx="4021" cy="6658"/>
              </a:xfrm>
            </p:grpSpPr>
            <p:sp>
              <p:nvSpPr>
                <p:cNvPr id="39" name="矩形 38"/>
                <p:cNvSpPr/>
                <p:nvPr/>
              </p:nvSpPr>
              <p:spPr>
                <a:xfrm>
                  <a:off x="7803" y="2349"/>
                  <a:ext cx="3596" cy="5964"/>
                </a:xfrm>
                <a:prstGeom prst="rect">
                  <a:avLst/>
                </a:prstGeom>
                <a:noFill/>
                <a:ln w="66675">
                  <a:solidFill>
                    <a:schemeClr val="bg1"/>
                  </a:solidFill>
                </a:ln>
                <a:extLst>
                  <a:ext uri="{909E8E84-426E-40DD-AFC4-6F175D3DCCD1}">
                    <a14:hiddenFill xmlns:a14="http://schemas.microsoft.com/office/drawing/2010/main">
                      <a:solidFill>
                        <a:srgbClr val="1D7F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7590" y="2002"/>
                  <a:ext cx="4021" cy="6658"/>
                </a:xfrm>
                <a:prstGeom prst="rect">
                  <a:avLst/>
                </a:prstGeom>
                <a:noFill/>
                <a:ln w="25400">
                  <a:solidFill>
                    <a:schemeClr val="bg1"/>
                  </a:solidFill>
                </a:ln>
                <a:extLst>
                  <a:ext uri="{909E8E84-426E-40DD-AFC4-6F175D3DCCD1}">
                    <a14:hiddenFill xmlns:a14="http://schemas.microsoft.com/office/drawing/2010/main">
                      <a:solidFill>
                        <a:srgbClr val="1D7F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4758" y="4619"/>
                <a:ext cx="2224" cy="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823" y="5025"/>
                <a:ext cx="1936" cy="1452"/>
              </a:xfrm>
              <a:prstGeom prst="rect">
                <a:avLst/>
              </a:prstGeom>
              <a:noFill/>
            </p:spPr>
            <p:txBody>
              <a:bodyPr wrap="square" rtlCol="0">
                <a:spAutoFit/>
              </a:bodyPr>
              <a:lstStyle/>
              <a:p>
                <a:pPr algn="ctr"/>
                <a:r>
                  <a:rPr lang="en-US" altLang="zh-CN" sz="5400" b="1">
                    <a:solidFill>
                      <a:srgbClr val="113946"/>
                    </a:solidFill>
                    <a:effectLst>
                      <a:outerShdw blurRad="38100" dist="38100" dir="2700000" algn="tl">
                        <a:srgbClr val="000000">
                          <a:alpha val="43137"/>
                        </a:srgbClr>
                      </a:outerShdw>
                    </a:effectLst>
                    <a:latin typeface="义启紫水晶体" panose="02000500000000000000" charset="-128"/>
                    <a:ea typeface="义启紫水晶体" panose="02000500000000000000" charset="-128"/>
                  </a:rPr>
                  <a:t>03</a:t>
                </a:r>
                <a:endParaRPr lang="en-US" altLang="zh-CN" sz="5400" b="1" dirty="0">
                  <a:solidFill>
                    <a:srgbClr val="113946"/>
                  </a:solidFill>
                  <a:effectLst>
                    <a:outerShdw blurRad="38100" dist="38100" dir="2700000" algn="tl">
                      <a:srgbClr val="000000">
                        <a:alpha val="43137"/>
                      </a:srgbClr>
                    </a:outerShdw>
                  </a:effectLst>
                  <a:latin typeface="义启紫水晶体" panose="02000500000000000000" charset="-128"/>
                  <a:ea typeface="义启紫水晶体" panose="02000500000000000000" charset="-128"/>
                </a:endParaRPr>
              </a:p>
            </p:txBody>
          </p:sp>
        </p:grpSp>
        <p:pic>
          <p:nvPicPr>
            <p:cNvPr id="33" name="图片 32" descr="嗯嗯嗯"/>
            <p:cNvPicPr>
              <a:picLocks noChangeAspect="1"/>
            </p:cNvPicPr>
            <p:nvPr/>
          </p:nvPicPr>
          <p:blipFill>
            <a:blip r:embed="rId3"/>
            <a:stretch>
              <a:fillRect/>
            </a:stretch>
          </p:blipFill>
          <p:spPr>
            <a:xfrm>
              <a:off x="3525" y="6555"/>
              <a:ext cx="1894" cy="123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ox(out)">
                                      <p:cBhvr>
                                        <p:cTn id="7" dur="2000"/>
                                        <p:tgtEl>
                                          <p:spTgt spid="31"/>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434" y="1470755"/>
            <a:ext cx="4213866" cy="4213866"/>
          </a:xfrm>
          <a:prstGeom prst="rect">
            <a:avLst/>
          </a:prstGeom>
        </p:spPr>
      </p:pic>
      <p:grpSp>
        <p:nvGrpSpPr>
          <p:cNvPr id="7" name="组合 6"/>
          <p:cNvGrpSpPr/>
          <p:nvPr/>
        </p:nvGrpSpPr>
        <p:grpSpPr>
          <a:xfrm>
            <a:off x="5363799" y="1971513"/>
            <a:ext cx="5452335" cy="1135152"/>
            <a:chOff x="874712" y="3195403"/>
            <a:chExt cx="5452335" cy="1135152"/>
          </a:xfrm>
        </p:grpSpPr>
        <p:sp>
          <p:nvSpPr>
            <p:cNvPr id="8" name="矩形 7"/>
            <p:cNvSpPr/>
            <p:nvPr/>
          </p:nvSpPr>
          <p:spPr>
            <a:xfrm>
              <a:off x="874712" y="3677812"/>
              <a:ext cx="5452335" cy="65274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solidFill>
                    <a:srgbClr val="113946"/>
                  </a:solidFill>
                  <a:latin typeface="站酷小薇LOGO体" panose="02010600010101010101" pitchFamily="2" charset="-122"/>
                  <a:ea typeface="站酷小薇LOGO体" panose="02010600010101010101" pitchFamily="2" charset="-122"/>
                </a:rPr>
                <a:t>用户可以在投影仪或者计算机上进行演示也可以将演示文稿打印出来制作成胶片以便应用到更广泛的领域中</a:t>
              </a:r>
            </a:p>
          </p:txBody>
        </p:sp>
        <p:sp>
          <p:nvSpPr>
            <p:cNvPr id="9" name="矩形 8"/>
            <p:cNvSpPr/>
            <p:nvPr/>
          </p:nvSpPr>
          <p:spPr>
            <a:xfrm>
              <a:off x="874713" y="3195403"/>
              <a:ext cx="2241974" cy="48981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113946"/>
                  </a:solidFill>
                  <a:latin typeface="站酷小薇LOGO体" panose="02010600010101010101" pitchFamily="2" charset="-122"/>
                  <a:ea typeface="站酷小薇LOGO体" panose="02010600010101010101" pitchFamily="2" charset="-122"/>
                </a:rPr>
                <a:t>家长积极配合</a:t>
              </a:r>
            </a:p>
          </p:txBody>
        </p:sp>
      </p:grpSp>
      <p:grpSp>
        <p:nvGrpSpPr>
          <p:cNvPr id="10" name="组合 9"/>
          <p:cNvGrpSpPr/>
          <p:nvPr/>
        </p:nvGrpSpPr>
        <p:grpSpPr>
          <a:xfrm>
            <a:off x="5363799" y="3577688"/>
            <a:ext cx="5452335" cy="1135152"/>
            <a:chOff x="874712" y="3195403"/>
            <a:chExt cx="5452335" cy="1135152"/>
          </a:xfrm>
        </p:grpSpPr>
        <p:sp>
          <p:nvSpPr>
            <p:cNvPr id="11" name="矩形 10"/>
            <p:cNvSpPr/>
            <p:nvPr/>
          </p:nvSpPr>
          <p:spPr>
            <a:xfrm>
              <a:off x="874712" y="3677812"/>
              <a:ext cx="5452335" cy="65274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solidFill>
                    <a:srgbClr val="113946"/>
                  </a:solidFill>
                  <a:latin typeface="站酷小薇LOGO体" panose="02010600010101010101" pitchFamily="2" charset="-122"/>
                  <a:ea typeface="站酷小薇LOGO体" panose="02010600010101010101" pitchFamily="2" charset="-122"/>
                </a:rPr>
                <a:t>用户可以在投影仪或者计算机上进行演示也可以将演示文稿打印出来制作成胶片以便应用到更广泛的领域中</a:t>
              </a:r>
            </a:p>
          </p:txBody>
        </p:sp>
        <p:sp>
          <p:nvSpPr>
            <p:cNvPr id="12" name="矩形 11"/>
            <p:cNvSpPr/>
            <p:nvPr/>
          </p:nvSpPr>
          <p:spPr>
            <a:xfrm>
              <a:off x="874713" y="3195403"/>
              <a:ext cx="2241974" cy="48981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113946"/>
                  </a:solidFill>
                  <a:latin typeface="站酷小薇LOGO体" panose="02010600010101010101" pitchFamily="2" charset="-122"/>
                  <a:ea typeface="站酷小薇LOGO体" panose="02010600010101010101" pitchFamily="2" charset="-122"/>
                </a:rPr>
                <a:t>教师倾情教育</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sp>
        <p:nvSpPr>
          <p:cNvPr id="6" name="Freeform 9"/>
          <p:cNvSpPr/>
          <p:nvPr/>
        </p:nvSpPr>
        <p:spPr>
          <a:xfrm>
            <a:off x="1354760" y="4364062"/>
            <a:ext cx="1962150" cy="1176337"/>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印品溜溜圆" panose="02000000000000000000" pitchFamily="2" charset="-122"/>
              <a:ea typeface="印品溜溜圆" panose="02000000000000000000" pitchFamily="2" charset="-122"/>
              <a:cs typeface="+mn-ea"/>
              <a:sym typeface="+mn-lt"/>
            </a:endParaRPr>
          </a:p>
        </p:txBody>
      </p:sp>
      <p:sp>
        <p:nvSpPr>
          <p:cNvPr id="7" name="Freeform 10"/>
          <p:cNvSpPr/>
          <p:nvPr/>
        </p:nvSpPr>
        <p:spPr>
          <a:xfrm>
            <a:off x="3578848" y="4800624"/>
            <a:ext cx="284162" cy="301625"/>
          </a:xfrm>
          <a:custGeom>
            <a:avLst/>
            <a:gdLst>
              <a:gd name="connsiteX0" fmla="*/ 0 w 415856"/>
              <a:gd name="connsiteY0" fmla="*/ 97295 h 486473"/>
              <a:gd name="connsiteX1" fmla="*/ 207928 w 415856"/>
              <a:gd name="connsiteY1" fmla="*/ 97295 h 486473"/>
              <a:gd name="connsiteX2" fmla="*/ 207928 w 415856"/>
              <a:gd name="connsiteY2" fmla="*/ 0 h 486473"/>
              <a:gd name="connsiteX3" fmla="*/ 415856 w 415856"/>
              <a:gd name="connsiteY3" fmla="*/ 243237 h 486473"/>
              <a:gd name="connsiteX4" fmla="*/ 207928 w 415856"/>
              <a:gd name="connsiteY4" fmla="*/ 486473 h 486473"/>
              <a:gd name="connsiteX5" fmla="*/ 207928 w 415856"/>
              <a:gd name="connsiteY5" fmla="*/ 389178 h 486473"/>
              <a:gd name="connsiteX6" fmla="*/ 0 w 415856"/>
              <a:gd name="connsiteY6" fmla="*/ 389178 h 486473"/>
              <a:gd name="connsiteX7" fmla="*/ 0 w 415856"/>
              <a:gd name="connsiteY7" fmla="*/ 97295 h 48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856" h="486473">
                <a:moveTo>
                  <a:pt x="0" y="97295"/>
                </a:moveTo>
                <a:lnTo>
                  <a:pt x="207928" y="97295"/>
                </a:lnTo>
                <a:lnTo>
                  <a:pt x="207928" y="0"/>
                </a:lnTo>
                <a:lnTo>
                  <a:pt x="415856" y="243237"/>
                </a:lnTo>
                <a:lnTo>
                  <a:pt x="207928" y="486473"/>
                </a:lnTo>
                <a:lnTo>
                  <a:pt x="207928" y="389178"/>
                </a:lnTo>
                <a:lnTo>
                  <a:pt x="0" y="389178"/>
                </a:lnTo>
                <a:lnTo>
                  <a:pt x="0" y="97295"/>
                </a:lnTo>
                <a:close/>
              </a:path>
            </a:pathLst>
          </a:custGeom>
          <a:solidFill>
            <a:srgbClr val="113946"/>
          </a:solidFill>
          <a:ln>
            <a:noFill/>
          </a:ln>
        </p:spPr>
        <p:txBody>
          <a:bodyPr/>
          <a:lstStyle/>
          <a:p>
            <a:pPr eaLnBrk="1" hangingPunct="1">
              <a:defRPr/>
            </a:pPr>
            <a:endParaRPr lang="en-US" altLang="zh-CN">
              <a:latin typeface="印品溜溜圆" panose="02000000000000000000" pitchFamily="2" charset="-122"/>
              <a:ea typeface="印品溜溜圆" panose="02000000000000000000" pitchFamily="2" charset="-122"/>
              <a:cs typeface="+mn-ea"/>
              <a:sym typeface="+mn-lt"/>
            </a:endParaRPr>
          </a:p>
        </p:txBody>
      </p:sp>
      <p:sp>
        <p:nvSpPr>
          <p:cNvPr id="8" name="Freeform 11"/>
          <p:cNvSpPr/>
          <p:nvPr/>
        </p:nvSpPr>
        <p:spPr>
          <a:xfrm>
            <a:off x="4101135" y="4364062"/>
            <a:ext cx="1962150" cy="1176337"/>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印品溜溜圆" panose="02000000000000000000" pitchFamily="2" charset="-122"/>
              <a:ea typeface="印品溜溜圆" panose="02000000000000000000" pitchFamily="2" charset="-122"/>
              <a:cs typeface="+mn-ea"/>
              <a:sym typeface="+mn-lt"/>
            </a:endParaRPr>
          </a:p>
        </p:txBody>
      </p:sp>
      <p:sp>
        <p:nvSpPr>
          <p:cNvPr id="9" name="Freeform 12"/>
          <p:cNvSpPr/>
          <p:nvPr/>
        </p:nvSpPr>
        <p:spPr>
          <a:xfrm>
            <a:off x="6325223" y="4800624"/>
            <a:ext cx="284162" cy="301625"/>
          </a:xfrm>
          <a:custGeom>
            <a:avLst/>
            <a:gdLst>
              <a:gd name="connsiteX0" fmla="*/ 0 w 415856"/>
              <a:gd name="connsiteY0" fmla="*/ 97295 h 486473"/>
              <a:gd name="connsiteX1" fmla="*/ 207928 w 415856"/>
              <a:gd name="connsiteY1" fmla="*/ 97295 h 486473"/>
              <a:gd name="connsiteX2" fmla="*/ 207928 w 415856"/>
              <a:gd name="connsiteY2" fmla="*/ 0 h 486473"/>
              <a:gd name="connsiteX3" fmla="*/ 415856 w 415856"/>
              <a:gd name="connsiteY3" fmla="*/ 243237 h 486473"/>
              <a:gd name="connsiteX4" fmla="*/ 207928 w 415856"/>
              <a:gd name="connsiteY4" fmla="*/ 486473 h 486473"/>
              <a:gd name="connsiteX5" fmla="*/ 207928 w 415856"/>
              <a:gd name="connsiteY5" fmla="*/ 389178 h 486473"/>
              <a:gd name="connsiteX6" fmla="*/ 0 w 415856"/>
              <a:gd name="connsiteY6" fmla="*/ 389178 h 486473"/>
              <a:gd name="connsiteX7" fmla="*/ 0 w 415856"/>
              <a:gd name="connsiteY7" fmla="*/ 97295 h 48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856" h="486473">
                <a:moveTo>
                  <a:pt x="0" y="97295"/>
                </a:moveTo>
                <a:lnTo>
                  <a:pt x="207928" y="97295"/>
                </a:lnTo>
                <a:lnTo>
                  <a:pt x="207928" y="0"/>
                </a:lnTo>
                <a:lnTo>
                  <a:pt x="415856" y="243237"/>
                </a:lnTo>
                <a:lnTo>
                  <a:pt x="207928" y="486473"/>
                </a:lnTo>
                <a:lnTo>
                  <a:pt x="207928" y="389178"/>
                </a:lnTo>
                <a:lnTo>
                  <a:pt x="0" y="389178"/>
                </a:lnTo>
                <a:lnTo>
                  <a:pt x="0" y="97295"/>
                </a:lnTo>
                <a:close/>
              </a:path>
            </a:pathLst>
          </a:custGeom>
          <a:solidFill>
            <a:srgbClr val="113946"/>
          </a:solidFill>
          <a:ln>
            <a:noFill/>
          </a:ln>
        </p:spPr>
        <p:txBody>
          <a:bodyPr/>
          <a:lstStyle/>
          <a:p>
            <a:pPr eaLnBrk="1" hangingPunct="1">
              <a:defRPr/>
            </a:pPr>
            <a:endParaRPr lang="en-US" altLang="zh-CN">
              <a:latin typeface="印品溜溜圆" panose="02000000000000000000" pitchFamily="2" charset="-122"/>
              <a:ea typeface="印品溜溜圆" panose="02000000000000000000" pitchFamily="2" charset="-122"/>
              <a:cs typeface="+mn-ea"/>
              <a:sym typeface="+mn-lt"/>
            </a:endParaRPr>
          </a:p>
        </p:txBody>
      </p:sp>
      <p:sp>
        <p:nvSpPr>
          <p:cNvPr id="10" name="Freeform 13"/>
          <p:cNvSpPr/>
          <p:nvPr/>
        </p:nvSpPr>
        <p:spPr bwMode="auto">
          <a:xfrm>
            <a:off x="6847510" y="4364062"/>
            <a:ext cx="1962150" cy="1176337"/>
          </a:xfrm>
          <a:custGeom>
            <a:avLst/>
            <a:gdLst>
              <a:gd name="T0" fmla="*/ 0 w 1961586"/>
              <a:gd name="T1" fmla="*/ 117390 h 1176951"/>
              <a:gd name="T2" fmla="*/ 117865 w 1961586"/>
              <a:gd name="T3" fmla="*/ 0 h 1176951"/>
              <a:gd name="T4" fmla="*/ 1846543 w 1961586"/>
              <a:gd name="T5" fmla="*/ 0 h 1176951"/>
              <a:gd name="T6" fmla="*/ 1964407 w 1961586"/>
              <a:gd name="T7" fmla="*/ 117390 h 1176951"/>
              <a:gd name="T8" fmla="*/ 1964407 w 1961586"/>
              <a:gd name="T9" fmla="*/ 1056496 h 1176951"/>
              <a:gd name="T10" fmla="*/ 1846543 w 1961586"/>
              <a:gd name="T11" fmla="*/ 1173884 h 1176951"/>
              <a:gd name="T12" fmla="*/ 117865 w 1961586"/>
              <a:gd name="T13" fmla="*/ 1173884 h 1176951"/>
              <a:gd name="T14" fmla="*/ 0 w 1961586"/>
              <a:gd name="T15" fmla="*/ 1056496 h 1176951"/>
              <a:gd name="T16" fmla="*/ 0 w 1961586"/>
              <a:gd name="T17" fmla="*/ 117390 h 11769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1586"/>
              <a:gd name="T28" fmla="*/ 0 h 1176951"/>
              <a:gd name="T29" fmla="*/ 1961586 w 1961586"/>
              <a:gd name="T30" fmla="*/ 1176951 h 11769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溜溜圆" panose="02000000000000000000" pitchFamily="2" charset="-122"/>
              <a:ea typeface="印品溜溜圆" panose="02000000000000000000" pitchFamily="2" charset="-122"/>
              <a:cs typeface="+mn-ea"/>
              <a:sym typeface="+mn-lt"/>
            </a:endParaRPr>
          </a:p>
        </p:txBody>
      </p:sp>
      <p:sp>
        <p:nvSpPr>
          <p:cNvPr id="11" name="Freeform 7"/>
          <p:cNvSpPr>
            <a:spLocks noEditPoints="1"/>
          </p:cNvSpPr>
          <p:nvPr/>
        </p:nvSpPr>
        <p:spPr bwMode="auto">
          <a:xfrm>
            <a:off x="2135334" y="4645938"/>
            <a:ext cx="401002" cy="612585"/>
          </a:xfrm>
          <a:custGeom>
            <a:avLst/>
            <a:gdLst>
              <a:gd name="T0" fmla="*/ 84 w 84"/>
              <a:gd name="T1" fmla="*/ 43 h 128"/>
              <a:gd name="T2" fmla="*/ 56 w 84"/>
              <a:gd name="T3" fmla="*/ 5 h 128"/>
              <a:gd name="T4" fmla="*/ 11 w 84"/>
              <a:gd name="T5" fmla="*/ 18 h 128"/>
              <a:gd name="T6" fmla="*/ 1 w 84"/>
              <a:gd name="T7" fmla="*/ 40 h 128"/>
              <a:gd name="T8" fmla="*/ 6 w 84"/>
              <a:gd name="T9" fmla="*/ 64 h 128"/>
              <a:gd name="T10" fmla="*/ 17 w 84"/>
              <a:gd name="T11" fmla="*/ 86 h 128"/>
              <a:gd name="T12" fmla="*/ 25 w 84"/>
              <a:gd name="T13" fmla="*/ 110 h 128"/>
              <a:gd name="T14" fmla="*/ 38 w 84"/>
              <a:gd name="T15" fmla="*/ 126 h 128"/>
              <a:gd name="T16" fmla="*/ 57 w 84"/>
              <a:gd name="T17" fmla="*/ 118 h 128"/>
              <a:gd name="T18" fmla="*/ 64 w 84"/>
              <a:gd name="T19" fmla="*/ 94 h 128"/>
              <a:gd name="T20" fmla="*/ 75 w 84"/>
              <a:gd name="T21" fmla="*/ 71 h 128"/>
              <a:gd name="T22" fmla="*/ 84 w 84"/>
              <a:gd name="T23" fmla="*/ 43 h 128"/>
              <a:gd name="T24" fmla="*/ 50 w 84"/>
              <a:gd name="T25" fmla="*/ 114 h 128"/>
              <a:gd name="T26" fmla="*/ 35 w 84"/>
              <a:gd name="T27" fmla="*/ 114 h 128"/>
              <a:gd name="T28" fmla="*/ 51 w 84"/>
              <a:gd name="T29" fmla="*/ 112 h 128"/>
              <a:gd name="T30" fmla="*/ 50 w 84"/>
              <a:gd name="T31" fmla="*/ 114 h 128"/>
              <a:gd name="T32" fmla="*/ 54 w 84"/>
              <a:gd name="T33" fmla="*/ 102 h 128"/>
              <a:gd name="T34" fmla="*/ 52 w 84"/>
              <a:gd name="T35" fmla="*/ 108 h 128"/>
              <a:gd name="T36" fmla="*/ 43 w 84"/>
              <a:gd name="T37" fmla="*/ 109 h 128"/>
              <a:gd name="T38" fmla="*/ 33 w 84"/>
              <a:gd name="T39" fmla="*/ 110 h 128"/>
              <a:gd name="T40" fmla="*/ 31 w 84"/>
              <a:gd name="T41" fmla="*/ 103 h 128"/>
              <a:gd name="T42" fmla="*/ 54 w 84"/>
              <a:gd name="T43" fmla="*/ 100 h 128"/>
              <a:gd name="T44" fmla="*/ 54 w 84"/>
              <a:gd name="T45" fmla="*/ 102 h 128"/>
              <a:gd name="T46" fmla="*/ 57 w 84"/>
              <a:gd name="T47" fmla="*/ 93 h 128"/>
              <a:gd name="T48" fmla="*/ 53 w 84"/>
              <a:gd name="T49" fmla="*/ 96 h 128"/>
              <a:gd name="T50" fmla="*/ 40 w 84"/>
              <a:gd name="T51" fmla="*/ 98 h 128"/>
              <a:gd name="T52" fmla="*/ 30 w 84"/>
              <a:gd name="T53" fmla="*/ 99 h 128"/>
              <a:gd name="T54" fmla="*/ 28 w 84"/>
              <a:gd name="T55" fmla="*/ 92 h 128"/>
              <a:gd name="T56" fmla="*/ 57 w 84"/>
              <a:gd name="T57" fmla="*/ 92 h 128"/>
              <a:gd name="T58" fmla="*/ 57 w 84"/>
              <a:gd name="T59" fmla="*/ 93 h 128"/>
              <a:gd name="T60" fmla="*/ 76 w 84"/>
              <a:gd name="T61" fmla="*/ 46 h 128"/>
              <a:gd name="T62" fmla="*/ 68 w 84"/>
              <a:gd name="T63" fmla="*/ 68 h 128"/>
              <a:gd name="T64" fmla="*/ 63 w 84"/>
              <a:gd name="T65" fmla="*/ 78 h 128"/>
              <a:gd name="T66" fmla="*/ 60 w 84"/>
              <a:gd name="T67" fmla="*/ 84 h 128"/>
              <a:gd name="T68" fmla="*/ 57 w 84"/>
              <a:gd name="T69" fmla="*/ 84 h 128"/>
              <a:gd name="T70" fmla="*/ 25 w 84"/>
              <a:gd name="T71" fmla="*/ 84 h 128"/>
              <a:gd name="T72" fmla="*/ 20 w 84"/>
              <a:gd name="T73" fmla="*/ 75 h 128"/>
              <a:gd name="T74" fmla="*/ 14 w 84"/>
              <a:gd name="T75" fmla="*/ 65 h 128"/>
              <a:gd name="T76" fmla="*/ 8 w 84"/>
              <a:gd name="T77" fmla="*/ 42 h 128"/>
              <a:gd name="T78" fmla="*/ 17 w 84"/>
              <a:gd name="T79" fmla="*/ 23 h 128"/>
              <a:gd name="T80" fmla="*/ 56 w 84"/>
              <a:gd name="T81" fmla="*/ 14 h 128"/>
              <a:gd name="T82" fmla="*/ 76 w 84"/>
              <a:gd name="T83" fmla="*/ 46 h 128"/>
              <a:gd name="T84" fmla="*/ 45 w 84"/>
              <a:gd name="T85" fmla="*/ 23 h 128"/>
              <a:gd name="T86" fmla="*/ 40 w 84"/>
              <a:gd name="T87" fmla="*/ 26 h 128"/>
              <a:gd name="T88" fmla="*/ 29 w 84"/>
              <a:gd name="T89" fmla="*/ 32 h 128"/>
              <a:gd name="T90" fmla="*/ 23 w 84"/>
              <a:gd name="T91" fmla="*/ 42 h 128"/>
              <a:gd name="T92" fmla="*/ 21 w 84"/>
              <a:gd name="T93" fmla="*/ 48 h 128"/>
              <a:gd name="T94" fmla="*/ 23 w 84"/>
              <a:gd name="T95" fmla="*/ 32 h 128"/>
              <a:gd name="T96" fmla="*/ 43 w 84"/>
              <a:gd name="T97" fmla="*/ 22 h 128"/>
              <a:gd name="T98" fmla="*/ 45 w 84"/>
              <a:gd name="T99" fmla="*/ 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 h="128">
                <a:moveTo>
                  <a:pt x="84" y="43"/>
                </a:moveTo>
                <a:cubicBezTo>
                  <a:pt x="83" y="26"/>
                  <a:pt x="72" y="11"/>
                  <a:pt x="56" y="5"/>
                </a:cubicBezTo>
                <a:cubicBezTo>
                  <a:pt x="39" y="0"/>
                  <a:pt x="22" y="5"/>
                  <a:pt x="11" y="18"/>
                </a:cubicBezTo>
                <a:cubicBezTo>
                  <a:pt x="5" y="24"/>
                  <a:pt x="2" y="32"/>
                  <a:pt x="1" y="40"/>
                </a:cubicBezTo>
                <a:cubicBezTo>
                  <a:pt x="0" y="49"/>
                  <a:pt x="2" y="56"/>
                  <a:pt x="6" y="64"/>
                </a:cubicBezTo>
                <a:cubicBezTo>
                  <a:pt x="9" y="71"/>
                  <a:pt x="14" y="79"/>
                  <a:pt x="17" y="86"/>
                </a:cubicBezTo>
                <a:cubicBezTo>
                  <a:pt x="21" y="94"/>
                  <a:pt x="23" y="102"/>
                  <a:pt x="25" y="110"/>
                </a:cubicBezTo>
                <a:cubicBezTo>
                  <a:pt x="27" y="117"/>
                  <a:pt x="30" y="124"/>
                  <a:pt x="38" y="126"/>
                </a:cubicBezTo>
                <a:cubicBezTo>
                  <a:pt x="46" y="128"/>
                  <a:pt x="53" y="125"/>
                  <a:pt x="57" y="118"/>
                </a:cubicBezTo>
                <a:cubicBezTo>
                  <a:pt x="60" y="110"/>
                  <a:pt x="61" y="102"/>
                  <a:pt x="64" y="94"/>
                </a:cubicBezTo>
                <a:cubicBezTo>
                  <a:pt x="67" y="86"/>
                  <a:pt x="71" y="79"/>
                  <a:pt x="75" y="71"/>
                </a:cubicBezTo>
                <a:cubicBezTo>
                  <a:pt x="80" y="63"/>
                  <a:pt x="84" y="53"/>
                  <a:pt x="84" y="43"/>
                </a:cubicBezTo>
                <a:close/>
                <a:moveTo>
                  <a:pt x="50" y="114"/>
                </a:moveTo>
                <a:cubicBezTo>
                  <a:pt x="47" y="121"/>
                  <a:pt x="37" y="121"/>
                  <a:pt x="35" y="114"/>
                </a:cubicBezTo>
                <a:cubicBezTo>
                  <a:pt x="40" y="113"/>
                  <a:pt x="45" y="113"/>
                  <a:pt x="51" y="112"/>
                </a:cubicBezTo>
                <a:cubicBezTo>
                  <a:pt x="50" y="113"/>
                  <a:pt x="50" y="113"/>
                  <a:pt x="50" y="114"/>
                </a:cubicBezTo>
                <a:close/>
                <a:moveTo>
                  <a:pt x="54" y="102"/>
                </a:moveTo>
                <a:cubicBezTo>
                  <a:pt x="54" y="102"/>
                  <a:pt x="52" y="108"/>
                  <a:pt x="52" y="108"/>
                </a:cubicBezTo>
                <a:cubicBezTo>
                  <a:pt x="49" y="108"/>
                  <a:pt x="46" y="109"/>
                  <a:pt x="43" y="109"/>
                </a:cubicBezTo>
                <a:cubicBezTo>
                  <a:pt x="40" y="109"/>
                  <a:pt x="37" y="110"/>
                  <a:pt x="33" y="110"/>
                </a:cubicBezTo>
                <a:cubicBezTo>
                  <a:pt x="33" y="110"/>
                  <a:pt x="31" y="104"/>
                  <a:pt x="31" y="103"/>
                </a:cubicBezTo>
                <a:cubicBezTo>
                  <a:pt x="39" y="102"/>
                  <a:pt x="47" y="101"/>
                  <a:pt x="54" y="100"/>
                </a:cubicBezTo>
                <a:cubicBezTo>
                  <a:pt x="54" y="100"/>
                  <a:pt x="54" y="101"/>
                  <a:pt x="54" y="102"/>
                </a:cubicBezTo>
                <a:close/>
                <a:moveTo>
                  <a:pt x="57" y="93"/>
                </a:moveTo>
                <a:cubicBezTo>
                  <a:pt x="56" y="95"/>
                  <a:pt x="56" y="96"/>
                  <a:pt x="53" y="96"/>
                </a:cubicBezTo>
                <a:cubicBezTo>
                  <a:pt x="49" y="97"/>
                  <a:pt x="44" y="97"/>
                  <a:pt x="40" y="98"/>
                </a:cubicBezTo>
                <a:cubicBezTo>
                  <a:pt x="37" y="98"/>
                  <a:pt x="33" y="99"/>
                  <a:pt x="30" y="99"/>
                </a:cubicBezTo>
                <a:cubicBezTo>
                  <a:pt x="30" y="99"/>
                  <a:pt x="28" y="93"/>
                  <a:pt x="28" y="92"/>
                </a:cubicBezTo>
                <a:cubicBezTo>
                  <a:pt x="37" y="92"/>
                  <a:pt x="47" y="92"/>
                  <a:pt x="57" y="92"/>
                </a:cubicBezTo>
                <a:cubicBezTo>
                  <a:pt x="57" y="92"/>
                  <a:pt x="57" y="92"/>
                  <a:pt x="57" y="93"/>
                </a:cubicBezTo>
                <a:close/>
                <a:moveTo>
                  <a:pt x="76" y="46"/>
                </a:moveTo>
                <a:cubicBezTo>
                  <a:pt x="77" y="53"/>
                  <a:pt x="72" y="61"/>
                  <a:pt x="68" y="68"/>
                </a:cubicBezTo>
                <a:cubicBezTo>
                  <a:pt x="67" y="71"/>
                  <a:pt x="65" y="75"/>
                  <a:pt x="63" y="78"/>
                </a:cubicBezTo>
                <a:cubicBezTo>
                  <a:pt x="62" y="80"/>
                  <a:pt x="61" y="82"/>
                  <a:pt x="60" y="84"/>
                </a:cubicBezTo>
                <a:cubicBezTo>
                  <a:pt x="60" y="84"/>
                  <a:pt x="57" y="84"/>
                  <a:pt x="57" y="84"/>
                </a:cubicBezTo>
                <a:cubicBezTo>
                  <a:pt x="46" y="84"/>
                  <a:pt x="36" y="84"/>
                  <a:pt x="25" y="84"/>
                </a:cubicBezTo>
                <a:cubicBezTo>
                  <a:pt x="24" y="84"/>
                  <a:pt x="21" y="76"/>
                  <a:pt x="20" y="75"/>
                </a:cubicBezTo>
                <a:cubicBezTo>
                  <a:pt x="18" y="72"/>
                  <a:pt x="16" y="68"/>
                  <a:pt x="14" y="65"/>
                </a:cubicBezTo>
                <a:cubicBezTo>
                  <a:pt x="11" y="58"/>
                  <a:pt x="8" y="51"/>
                  <a:pt x="8" y="42"/>
                </a:cubicBezTo>
                <a:cubicBezTo>
                  <a:pt x="9" y="35"/>
                  <a:pt x="12" y="28"/>
                  <a:pt x="17" y="23"/>
                </a:cubicBezTo>
                <a:cubicBezTo>
                  <a:pt x="27" y="11"/>
                  <a:pt x="42" y="8"/>
                  <a:pt x="56" y="14"/>
                </a:cubicBezTo>
                <a:cubicBezTo>
                  <a:pt x="68" y="19"/>
                  <a:pt x="77" y="32"/>
                  <a:pt x="76" y="46"/>
                </a:cubicBezTo>
                <a:close/>
                <a:moveTo>
                  <a:pt x="45" y="23"/>
                </a:moveTo>
                <a:cubicBezTo>
                  <a:pt x="46" y="26"/>
                  <a:pt x="42" y="26"/>
                  <a:pt x="40" y="26"/>
                </a:cubicBezTo>
                <a:cubicBezTo>
                  <a:pt x="36" y="27"/>
                  <a:pt x="32" y="29"/>
                  <a:pt x="29" y="32"/>
                </a:cubicBezTo>
                <a:cubicBezTo>
                  <a:pt x="26" y="34"/>
                  <a:pt x="24" y="38"/>
                  <a:pt x="23" y="42"/>
                </a:cubicBezTo>
                <a:cubicBezTo>
                  <a:pt x="23" y="43"/>
                  <a:pt x="24" y="48"/>
                  <a:pt x="21" y="48"/>
                </a:cubicBezTo>
                <a:cubicBezTo>
                  <a:pt x="15" y="48"/>
                  <a:pt x="22" y="34"/>
                  <a:pt x="23" y="32"/>
                </a:cubicBezTo>
                <a:cubicBezTo>
                  <a:pt x="28" y="26"/>
                  <a:pt x="35" y="22"/>
                  <a:pt x="43" y="22"/>
                </a:cubicBezTo>
                <a:cubicBezTo>
                  <a:pt x="44" y="22"/>
                  <a:pt x="45" y="22"/>
                  <a:pt x="45" y="23"/>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印品溜溜圆" panose="02000000000000000000" pitchFamily="2" charset="-122"/>
              <a:ea typeface="印品溜溜圆" panose="02000000000000000000" pitchFamily="2" charset="-122"/>
              <a:cs typeface="+mn-ea"/>
              <a:sym typeface="+mn-lt"/>
            </a:endParaRPr>
          </a:p>
        </p:txBody>
      </p:sp>
      <p:sp>
        <p:nvSpPr>
          <p:cNvPr id="12" name="Freeform 8"/>
          <p:cNvSpPr>
            <a:spLocks noEditPoints="1"/>
          </p:cNvSpPr>
          <p:nvPr/>
        </p:nvSpPr>
        <p:spPr bwMode="auto">
          <a:xfrm>
            <a:off x="4815370" y="4676466"/>
            <a:ext cx="533680" cy="551528"/>
          </a:xfrm>
          <a:custGeom>
            <a:avLst/>
            <a:gdLst>
              <a:gd name="T0" fmla="*/ 124 w 126"/>
              <a:gd name="T1" fmla="*/ 118 h 130"/>
              <a:gd name="T2" fmla="*/ 107 w 126"/>
              <a:gd name="T3" fmla="*/ 106 h 130"/>
              <a:gd name="T4" fmla="*/ 85 w 126"/>
              <a:gd name="T5" fmla="*/ 99 h 130"/>
              <a:gd name="T6" fmla="*/ 101 w 126"/>
              <a:gd name="T7" fmla="*/ 53 h 130"/>
              <a:gd name="T8" fmla="*/ 84 w 126"/>
              <a:gd name="T9" fmla="*/ 10 h 130"/>
              <a:gd name="T10" fmla="*/ 39 w 126"/>
              <a:gd name="T11" fmla="*/ 13 h 130"/>
              <a:gd name="T12" fmla="*/ 25 w 126"/>
              <a:gd name="T13" fmla="*/ 58 h 130"/>
              <a:gd name="T14" fmla="*/ 41 w 126"/>
              <a:gd name="T15" fmla="*/ 99 h 130"/>
              <a:gd name="T16" fmla="*/ 17 w 126"/>
              <a:gd name="T17" fmla="*/ 106 h 130"/>
              <a:gd name="T18" fmla="*/ 3 w 126"/>
              <a:gd name="T19" fmla="*/ 121 h 130"/>
              <a:gd name="T20" fmla="*/ 15 w 126"/>
              <a:gd name="T21" fmla="*/ 127 h 130"/>
              <a:gd name="T22" fmla="*/ 44 w 126"/>
              <a:gd name="T23" fmla="*/ 127 h 130"/>
              <a:gd name="T24" fmla="*/ 102 w 126"/>
              <a:gd name="T25" fmla="*/ 127 h 130"/>
              <a:gd name="T26" fmla="*/ 124 w 126"/>
              <a:gd name="T27" fmla="*/ 118 h 130"/>
              <a:gd name="T28" fmla="*/ 40 w 126"/>
              <a:gd name="T29" fmla="*/ 83 h 130"/>
              <a:gd name="T30" fmla="*/ 35 w 126"/>
              <a:gd name="T31" fmla="*/ 36 h 130"/>
              <a:gd name="T32" fmla="*/ 48 w 126"/>
              <a:gd name="T33" fmla="*/ 16 h 130"/>
              <a:gd name="T34" fmla="*/ 71 w 126"/>
              <a:gd name="T35" fmla="*/ 12 h 130"/>
              <a:gd name="T36" fmla="*/ 93 w 126"/>
              <a:gd name="T37" fmla="*/ 53 h 130"/>
              <a:gd name="T38" fmla="*/ 77 w 126"/>
              <a:gd name="T39" fmla="*/ 97 h 130"/>
              <a:gd name="T40" fmla="*/ 56 w 126"/>
              <a:gd name="T41" fmla="*/ 101 h 130"/>
              <a:gd name="T42" fmla="*/ 40 w 126"/>
              <a:gd name="T43" fmla="*/ 83 h 130"/>
              <a:gd name="T44" fmla="*/ 10 w 126"/>
              <a:gd name="T45" fmla="*/ 119 h 130"/>
              <a:gd name="T46" fmla="*/ 32 w 126"/>
              <a:gd name="T47" fmla="*/ 109 h 130"/>
              <a:gd name="T48" fmla="*/ 43 w 126"/>
              <a:gd name="T49" fmla="*/ 106 h 130"/>
              <a:gd name="T50" fmla="*/ 51 w 126"/>
              <a:gd name="T51" fmla="*/ 104 h 130"/>
              <a:gd name="T52" fmla="*/ 56 w 126"/>
              <a:gd name="T53" fmla="*/ 106 h 130"/>
              <a:gd name="T54" fmla="*/ 67 w 126"/>
              <a:gd name="T55" fmla="*/ 107 h 130"/>
              <a:gd name="T56" fmla="*/ 73 w 126"/>
              <a:gd name="T57" fmla="*/ 105 h 130"/>
              <a:gd name="T58" fmla="*/ 79 w 126"/>
              <a:gd name="T59" fmla="*/ 105 h 130"/>
              <a:gd name="T60" fmla="*/ 102 w 126"/>
              <a:gd name="T61" fmla="*/ 112 h 130"/>
              <a:gd name="T62" fmla="*/ 116 w 126"/>
              <a:gd name="T63" fmla="*/ 119 h 130"/>
              <a:gd name="T64" fmla="*/ 10 w 126"/>
              <a:gd name="T65" fmla="*/ 11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130">
                <a:moveTo>
                  <a:pt x="124" y="118"/>
                </a:moveTo>
                <a:cubicBezTo>
                  <a:pt x="123" y="111"/>
                  <a:pt x="113" y="108"/>
                  <a:pt x="107" y="106"/>
                </a:cubicBezTo>
                <a:cubicBezTo>
                  <a:pt x="100" y="103"/>
                  <a:pt x="93" y="100"/>
                  <a:pt x="85" y="99"/>
                </a:cubicBezTo>
                <a:cubicBezTo>
                  <a:pt x="95" y="85"/>
                  <a:pt x="101" y="70"/>
                  <a:pt x="101" y="53"/>
                </a:cubicBezTo>
                <a:cubicBezTo>
                  <a:pt x="101" y="38"/>
                  <a:pt x="96" y="20"/>
                  <a:pt x="84" y="10"/>
                </a:cubicBezTo>
                <a:cubicBezTo>
                  <a:pt x="71" y="0"/>
                  <a:pt x="51" y="1"/>
                  <a:pt x="39" y="13"/>
                </a:cubicBezTo>
                <a:cubicBezTo>
                  <a:pt x="28" y="25"/>
                  <a:pt x="25" y="42"/>
                  <a:pt x="25" y="58"/>
                </a:cubicBezTo>
                <a:cubicBezTo>
                  <a:pt x="26" y="72"/>
                  <a:pt x="32" y="87"/>
                  <a:pt x="41" y="99"/>
                </a:cubicBezTo>
                <a:cubicBezTo>
                  <a:pt x="33" y="100"/>
                  <a:pt x="25" y="103"/>
                  <a:pt x="17" y="106"/>
                </a:cubicBezTo>
                <a:cubicBezTo>
                  <a:pt x="12" y="109"/>
                  <a:pt x="0" y="113"/>
                  <a:pt x="3" y="121"/>
                </a:cubicBezTo>
                <a:cubicBezTo>
                  <a:pt x="4" y="127"/>
                  <a:pt x="10" y="127"/>
                  <a:pt x="15" y="127"/>
                </a:cubicBezTo>
                <a:cubicBezTo>
                  <a:pt x="25" y="127"/>
                  <a:pt x="34" y="127"/>
                  <a:pt x="44" y="127"/>
                </a:cubicBezTo>
                <a:cubicBezTo>
                  <a:pt x="64" y="127"/>
                  <a:pt x="83" y="127"/>
                  <a:pt x="102" y="127"/>
                </a:cubicBezTo>
                <a:cubicBezTo>
                  <a:pt x="109" y="127"/>
                  <a:pt x="126" y="130"/>
                  <a:pt x="124" y="118"/>
                </a:cubicBezTo>
                <a:close/>
                <a:moveTo>
                  <a:pt x="40" y="83"/>
                </a:moveTo>
                <a:cubicBezTo>
                  <a:pt x="33" y="68"/>
                  <a:pt x="30" y="52"/>
                  <a:pt x="35" y="36"/>
                </a:cubicBezTo>
                <a:cubicBezTo>
                  <a:pt x="38" y="28"/>
                  <a:pt x="42" y="21"/>
                  <a:pt x="48" y="16"/>
                </a:cubicBezTo>
                <a:cubicBezTo>
                  <a:pt x="55" y="11"/>
                  <a:pt x="63" y="11"/>
                  <a:pt x="71" y="12"/>
                </a:cubicBezTo>
                <a:cubicBezTo>
                  <a:pt x="87" y="16"/>
                  <a:pt x="93" y="38"/>
                  <a:pt x="93" y="53"/>
                </a:cubicBezTo>
                <a:cubicBezTo>
                  <a:pt x="93" y="69"/>
                  <a:pt x="88" y="85"/>
                  <a:pt x="77" y="97"/>
                </a:cubicBezTo>
                <a:cubicBezTo>
                  <a:pt x="71" y="103"/>
                  <a:pt x="63" y="105"/>
                  <a:pt x="56" y="101"/>
                </a:cubicBezTo>
                <a:cubicBezTo>
                  <a:pt x="48" y="97"/>
                  <a:pt x="44" y="90"/>
                  <a:pt x="40" y="83"/>
                </a:cubicBezTo>
                <a:close/>
                <a:moveTo>
                  <a:pt x="10" y="119"/>
                </a:moveTo>
                <a:cubicBezTo>
                  <a:pt x="17" y="115"/>
                  <a:pt x="24" y="112"/>
                  <a:pt x="32" y="109"/>
                </a:cubicBezTo>
                <a:cubicBezTo>
                  <a:pt x="36" y="108"/>
                  <a:pt x="39" y="107"/>
                  <a:pt x="43" y="106"/>
                </a:cubicBezTo>
                <a:cubicBezTo>
                  <a:pt x="46" y="105"/>
                  <a:pt x="48" y="105"/>
                  <a:pt x="51" y="104"/>
                </a:cubicBezTo>
                <a:cubicBezTo>
                  <a:pt x="53" y="104"/>
                  <a:pt x="54" y="105"/>
                  <a:pt x="56" y="106"/>
                </a:cubicBezTo>
                <a:cubicBezTo>
                  <a:pt x="60" y="108"/>
                  <a:pt x="63" y="108"/>
                  <a:pt x="67" y="107"/>
                </a:cubicBezTo>
                <a:cubicBezTo>
                  <a:pt x="69" y="107"/>
                  <a:pt x="71" y="106"/>
                  <a:pt x="73" y="105"/>
                </a:cubicBezTo>
                <a:cubicBezTo>
                  <a:pt x="75" y="104"/>
                  <a:pt x="76" y="104"/>
                  <a:pt x="79" y="105"/>
                </a:cubicBezTo>
                <a:cubicBezTo>
                  <a:pt x="87" y="107"/>
                  <a:pt x="95" y="109"/>
                  <a:pt x="102" y="112"/>
                </a:cubicBezTo>
                <a:cubicBezTo>
                  <a:pt x="107" y="114"/>
                  <a:pt x="112" y="116"/>
                  <a:pt x="116" y="119"/>
                </a:cubicBezTo>
                <a:cubicBezTo>
                  <a:pt x="81" y="119"/>
                  <a:pt x="45" y="119"/>
                  <a:pt x="10" y="119"/>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印品溜溜圆" panose="02000000000000000000" pitchFamily="2" charset="-122"/>
              <a:ea typeface="印品溜溜圆" panose="02000000000000000000" pitchFamily="2" charset="-122"/>
              <a:cs typeface="+mn-ea"/>
              <a:sym typeface="+mn-lt"/>
            </a:endParaRPr>
          </a:p>
        </p:txBody>
      </p:sp>
      <p:sp>
        <p:nvSpPr>
          <p:cNvPr id="13" name="Freeform 9"/>
          <p:cNvSpPr>
            <a:spLocks noEditPoints="1"/>
          </p:cNvSpPr>
          <p:nvPr/>
        </p:nvSpPr>
        <p:spPr bwMode="auto">
          <a:xfrm>
            <a:off x="7602345" y="4642661"/>
            <a:ext cx="562208" cy="558178"/>
          </a:xfrm>
          <a:custGeom>
            <a:avLst/>
            <a:gdLst>
              <a:gd name="T0" fmla="*/ 106 w 118"/>
              <a:gd name="T1" fmla="*/ 0 h 117"/>
              <a:gd name="T2" fmla="*/ 80 w 118"/>
              <a:gd name="T3" fmla="*/ 23 h 117"/>
              <a:gd name="T4" fmla="*/ 83 w 118"/>
              <a:gd name="T5" fmla="*/ 32 h 117"/>
              <a:gd name="T6" fmla="*/ 74 w 118"/>
              <a:gd name="T7" fmla="*/ 33 h 117"/>
              <a:gd name="T8" fmla="*/ 41 w 118"/>
              <a:gd name="T9" fmla="*/ 25 h 117"/>
              <a:gd name="T10" fmla="*/ 11 w 118"/>
              <a:gd name="T11" fmla="*/ 96 h 117"/>
              <a:gd name="T12" fmla="*/ 5 w 118"/>
              <a:gd name="T13" fmla="*/ 110 h 117"/>
              <a:gd name="T14" fmla="*/ 11 w 118"/>
              <a:gd name="T15" fmla="*/ 111 h 117"/>
              <a:gd name="T16" fmla="*/ 20 w 118"/>
              <a:gd name="T17" fmla="*/ 106 h 117"/>
              <a:gd name="T18" fmla="*/ 78 w 118"/>
              <a:gd name="T19" fmla="*/ 105 h 117"/>
              <a:gd name="T20" fmla="*/ 93 w 118"/>
              <a:gd name="T21" fmla="*/ 115 h 117"/>
              <a:gd name="T22" fmla="*/ 82 w 118"/>
              <a:gd name="T23" fmla="*/ 101 h 117"/>
              <a:gd name="T24" fmla="*/ 89 w 118"/>
              <a:gd name="T25" fmla="*/ 49 h 117"/>
              <a:gd name="T26" fmla="*/ 83 w 118"/>
              <a:gd name="T27" fmla="*/ 40 h 117"/>
              <a:gd name="T28" fmla="*/ 93 w 118"/>
              <a:gd name="T29" fmla="*/ 39 h 117"/>
              <a:gd name="T30" fmla="*/ 118 w 118"/>
              <a:gd name="T31" fmla="*/ 13 h 117"/>
              <a:gd name="T32" fmla="*/ 98 w 118"/>
              <a:gd name="T33" fmla="*/ 9 h 117"/>
              <a:gd name="T34" fmla="*/ 101 w 118"/>
              <a:gd name="T35" fmla="*/ 14 h 117"/>
              <a:gd name="T36" fmla="*/ 96 w 118"/>
              <a:gd name="T37" fmla="*/ 13 h 117"/>
              <a:gd name="T38" fmla="*/ 87 w 118"/>
              <a:gd name="T39" fmla="*/ 28 h 117"/>
              <a:gd name="T40" fmla="*/ 90 w 118"/>
              <a:gd name="T41" fmla="*/ 14 h 117"/>
              <a:gd name="T42" fmla="*/ 87 w 118"/>
              <a:gd name="T43" fmla="*/ 28 h 117"/>
              <a:gd name="T44" fmla="*/ 83 w 118"/>
              <a:gd name="T45" fmla="*/ 91 h 117"/>
              <a:gd name="T46" fmla="*/ 8 w 118"/>
              <a:gd name="T47" fmla="*/ 77 h 117"/>
              <a:gd name="T48" fmla="*/ 75 w 118"/>
              <a:gd name="T49" fmla="*/ 40 h 117"/>
              <a:gd name="T50" fmla="*/ 66 w 118"/>
              <a:gd name="T51" fmla="*/ 48 h 117"/>
              <a:gd name="T52" fmla="*/ 32 w 118"/>
              <a:gd name="T53" fmla="*/ 46 h 117"/>
              <a:gd name="T54" fmla="*/ 67 w 118"/>
              <a:gd name="T55" fmla="*/ 94 h 117"/>
              <a:gd name="T56" fmla="*/ 76 w 118"/>
              <a:gd name="T57" fmla="*/ 60 h 117"/>
              <a:gd name="T58" fmla="*/ 79 w 118"/>
              <a:gd name="T59" fmla="*/ 44 h 117"/>
              <a:gd name="T60" fmla="*/ 69 w 118"/>
              <a:gd name="T61" fmla="*/ 57 h 117"/>
              <a:gd name="T62" fmla="*/ 53 w 118"/>
              <a:gd name="T63" fmla="*/ 95 h 117"/>
              <a:gd name="T64" fmla="*/ 24 w 118"/>
              <a:gd name="T65" fmla="*/ 66 h 117"/>
              <a:gd name="T66" fmla="*/ 64 w 118"/>
              <a:gd name="T67" fmla="*/ 52 h 117"/>
              <a:gd name="T68" fmla="*/ 55 w 118"/>
              <a:gd name="T69" fmla="*/ 57 h 117"/>
              <a:gd name="T70" fmla="*/ 34 w 118"/>
              <a:gd name="T71" fmla="*/ 74 h 117"/>
              <a:gd name="T72" fmla="*/ 64 w 118"/>
              <a:gd name="T73" fmla="*/ 69 h 117"/>
              <a:gd name="T74" fmla="*/ 61 w 118"/>
              <a:gd name="T75" fmla="*/ 62 h 117"/>
              <a:gd name="T76" fmla="*/ 67 w 118"/>
              <a:gd name="T77" fmla="*/ 56 h 117"/>
              <a:gd name="T78" fmla="*/ 58 w 118"/>
              <a:gd name="T79" fmla="*/ 67 h 117"/>
              <a:gd name="T80" fmla="*/ 41 w 118"/>
              <a:gd name="T81" fmla="*/ 78 h 117"/>
              <a:gd name="T82" fmla="*/ 50 w 118"/>
              <a:gd name="T83" fmla="*/ 66 h 117"/>
              <a:gd name="T84" fmla="*/ 45 w 118"/>
              <a:gd name="T85" fmla="*/ 75 h 117"/>
              <a:gd name="T86" fmla="*/ 53 w 118"/>
              <a:gd name="T87" fmla="*/ 70 h 117"/>
              <a:gd name="T88" fmla="*/ 58 w 118"/>
              <a:gd name="T89" fmla="*/ 67 h 117"/>
              <a:gd name="T90" fmla="*/ 102 w 118"/>
              <a:gd name="T91" fmla="*/ 32 h 117"/>
              <a:gd name="T92" fmla="*/ 101 w 118"/>
              <a:gd name="T93" fmla="*/ 22 h 117"/>
              <a:gd name="T94" fmla="*/ 111 w 118"/>
              <a:gd name="T95" fmla="*/ 1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 h="117">
                <a:moveTo>
                  <a:pt x="106" y="13"/>
                </a:moveTo>
                <a:cubicBezTo>
                  <a:pt x="106" y="9"/>
                  <a:pt x="106" y="4"/>
                  <a:pt x="106" y="0"/>
                </a:cubicBezTo>
                <a:cubicBezTo>
                  <a:pt x="98" y="3"/>
                  <a:pt x="90" y="7"/>
                  <a:pt x="84" y="13"/>
                </a:cubicBezTo>
                <a:cubicBezTo>
                  <a:pt x="81" y="15"/>
                  <a:pt x="80" y="19"/>
                  <a:pt x="80" y="23"/>
                </a:cubicBezTo>
                <a:cubicBezTo>
                  <a:pt x="80" y="25"/>
                  <a:pt x="80" y="26"/>
                  <a:pt x="81" y="28"/>
                </a:cubicBezTo>
                <a:cubicBezTo>
                  <a:pt x="82" y="29"/>
                  <a:pt x="84" y="31"/>
                  <a:pt x="83" y="32"/>
                </a:cubicBezTo>
                <a:cubicBezTo>
                  <a:pt x="82" y="33"/>
                  <a:pt x="80" y="37"/>
                  <a:pt x="78" y="36"/>
                </a:cubicBezTo>
                <a:cubicBezTo>
                  <a:pt x="77" y="35"/>
                  <a:pt x="75" y="34"/>
                  <a:pt x="74" y="33"/>
                </a:cubicBezTo>
                <a:cubicBezTo>
                  <a:pt x="71" y="30"/>
                  <a:pt x="67" y="28"/>
                  <a:pt x="63" y="27"/>
                </a:cubicBezTo>
                <a:cubicBezTo>
                  <a:pt x="56" y="25"/>
                  <a:pt x="48" y="24"/>
                  <a:pt x="41" y="25"/>
                </a:cubicBezTo>
                <a:cubicBezTo>
                  <a:pt x="25" y="28"/>
                  <a:pt x="13" y="38"/>
                  <a:pt x="6" y="52"/>
                </a:cubicBezTo>
                <a:cubicBezTo>
                  <a:pt x="0" y="65"/>
                  <a:pt x="2" y="84"/>
                  <a:pt x="11" y="96"/>
                </a:cubicBezTo>
                <a:cubicBezTo>
                  <a:pt x="12" y="98"/>
                  <a:pt x="14" y="99"/>
                  <a:pt x="15" y="101"/>
                </a:cubicBezTo>
                <a:cubicBezTo>
                  <a:pt x="12" y="103"/>
                  <a:pt x="8" y="107"/>
                  <a:pt x="5" y="110"/>
                </a:cubicBezTo>
                <a:cubicBezTo>
                  <a:pt x="4" y="111"/>
                  <a:pt x="1" y="114"/>
                  <a:pt x="4" y="115"/>
                </a:cubicBezTo>
                <a:cubicBezTo>
                  <a:pt x="6" y="117"/>
                  <a:pt x="9" y="113"/>
                  <a:pt x="11" y="111"/>
                </a:cubicBezTo>
                <a:cubicBezTo>
                  <a:pt x="13" y="110"/>
                  <a:pt x="15" y="108"/>
                  <a:pt x="17" y="106"/>
                </a:cubicBezTo>
                <a:cubicBezTo>
                  <a:pt x="19" y="105"/>
                  <a:pt x="19" y="105"/>
                  <a:pt x="20" y="106"/>
                </a:cubicBezTo>
                <a:cubicBezTo>
                  <a:pt x="33" y="116"/>
                  <a:pt x="49" y="117"/>
                  <a:pt x="64" y="113"/>
                </a:cubicBezTo>
                <a:cubicBezTo>
                  <a:pt x="69" y="111"/>
                  <a:pt x="74" y="108"/>
                  <a:pt x="78" y="105"/>
                </a:cubicBezTo>
                <a:cubicBezTo>
                  <a:pt x="81" y="108"/>
                  <a:pt x="84" y="110"/>
                  <a:pt x="87" y="113"/>
                </a:cubicBezTo>
                <a:cubicBezTo>
                  <a:pt x="89" y="114"/>
                  <a:pt x="91" y="117"/>
                  <a:pt x="93" y="115"/>
                </a:cubicBezTo>
                <a:cubicBezTo>
                  <a:pt x="95" y="113"/>
                  <a:pt x="93" y="111"/>
                  <a:pt x="91" y="110"/>
                </a:cubicBezTo>
                <a:cubicBezTo>
                  <a:pt x="88" y="107"/>
                  <a:pt x="85" y="103"/>
                  <a:pt x="82" y="101"/>
                </a:cubicBezTo>
                <a:cubicBezTo>
                  <a:pt x="92" y="90"/>
                  <a:pt x="96" y="74"/>
                  <a:pt x="93" y="59"/>
                </a:cubicBezTo>
                <a:cubicBezTo>
                  <a:pt x="92" y="56"/>
                  <a:pt x="90" y="52"/>
                  <a:pt x="89" y="49"/>
                </a:cubicBezTo>
                <a:cubicBezTo>
                  <a:pt x="88" y="47"/>
                  <a:pt x="87" y="45"/>
                  <a:pt x="85" y="44"/>
                </a:cubicBezTo>
                <a:cubicBezTo>
                  <a:pt x="84" y="42"/>
                  <a:pt x="82" y="41"/>
                  <a:pt x="83" y="40"/>
                </a:cubicBezTo>
                <a:cubicBezTo>
                  <a:pt x="84" y="38"/>
                  <a:pt x="87" y="35"/>
                  <a:pt x="88" y="36"/>
                </a:cubicBezTo>
                <a:cubicBezTo>
                  <a:pt x="90" y="37"/>
                  <a:pt x="91" y="38"/>
                  <a:pt x="93" y="39"/>
                </a:cubicBezTo>
                <a:cubicBezTo>
                  <a:pt x="96" y="40"/>
                  <a:pt x="101" y="39"/>
                  <a:pt x="103" y="37"/>
                </a:cubicBezTo>
                <a:cubicBezTo>
                  <a:pt x="111" y="31"/>
                  <a:pt x="115" y="22"/>
                  <a:pt x="118" y="13"/>
                </a:cubicBezTo>
                <a:cubicBezTo>
                  <a:pt x="114" y="13"/>
                  <a:pt x="110" y="13"/>
                  <a:pt x="106" y="13"/>
                </a:cubicBezTo>
                <a:close/>
                <a:moveTo>
                  <a:pt x="98" y="9"/>
                </a:moveTo>
                <a:cubicBezTo>
                  <a:pt x="99" y="9"/>
                  <a:pt x="100" y="8"/>
                  <a:pt x="101" y="8"/>
                </a:cubicBezTo>
                <a:cubicBezTo>
                  <a:pt x="101" y="10"/>
                  <a:pt x="101" y="12"/>
                  <a:pt x="101" y="14"/>
                </a:cubicBezTo>
                <a:cubicBezTo>
                  <a:pt x="101" y="16"/>
                  <a:pt x="97" y="18"/>
                  <a:pt x="96" y="19"/>
                </a:cubicBezTo>
                <a:cubicBezTo>
                  <a:pt x="96" y="17"/>
                  <a:pt x="96" y="15"/>
                  <a:pt x="96" y="13"/>
                </a:cubicBezTo>
                <a:cubicBezTo>
                  <a:pt x="96" y="11"/>
                  <a:pt x="96" y="10"/>
                  <a:pt x="98" y="9"/>
                </a:cubicBezTo>
                <a:close/>
                <a:moveTo>
                  <a:pt x="87" y="28"/>
                </a:moveTo>
                <a:cubicBezTo>
                  <a:pt x="86" y="26"/>
                  <a:pt x="85" y="24"/>
                  <a:pt x="85" y="21"/>
                </a:cubicBezTo>
                <a:cubicBezTo>
                  <a:pt x="85" y="18"/>
                  <a:pt x="88" y="16"/>
                  <a:pt x="90" y="14"/>
                </a:cubicBezTo>
                <a:cubicBezTo>
                  <a:pt x="90" y="16"/>
                  <a:pt x="89" y="25"/>
                  <a:pt x="91" y="25"/>
                </a:cubicBezTo>
                <a:cubicBezTo>
                  <a:pt x="90" y="26"/>
                  <a:pt x="88" y="27"/>
                  <a:pt x="87" y="28"/>
                </a:cubicBezTo>
                <a:close/>
                <a:moveTo>
                  <a:pt x="80" y="44"/>
                </a:moveTo>
                <a:cubicBezTo>
                  <a:pt x="90" y="58"/>
                  <a:pt x="92" y="76"/>
                  <a:pt x="83" y="91"/>
                </a:cubicBezTo>
                <a:cubicBezTo>
                  <a:pt x="74" y="105"/>
                  <a:pt x="57" y="113"/>
                  <a:pt x="41" y="110"/>
                </a:cubicBezTo>
                <a:cubicBezTo>
                  <a:pt x="24" y="107"/>
                  <a:pt x="12" y="94"/>
                  <a:pt x="8" y="77"/>
                </a:cubicBezTo>
                <a:cubicBezTo>
                  <a:pt x="5" y="61"/>
                  <a:pt x="14" y="43"/>
                  <a:pt x="28" y="35"/>
                </a:cubicBezTo>
                <a:cubicBezTo>
                  <a:pt x="43" y="27"/>
                  <a:pt x="63" y="28"/>
                  <a:pt x="75" y="40"/>
                </a:cubicBezTo>
                <a:cubicBezTo>
                  <a:pt x="74" y="42"/>
                  <a:pt x="72" y="43"/>
                  <a:pt x="71" y="45"/>
                </a:cubicBezTo>
                <a:cubicBezTo>
                  <a:pt x="70" y="46"/>
                  <a:pt x="68" y="49"/>
                  <a:pt x="66" y="48"/>
                </a:cubicBezTo>
                <a:cubicBezTo>
                  <a:pt x="63" y="45"/>
                  <a:pt x="60" y="43"/>
                  <a:pt x="56" y="42"/>
                </a:cubicBezTo>
                <a:cubicBezTo>
                  <a:pt x="47" y="40"/>
                  <a:pt x="39" y="42"/>
                  <a:pt x="32" y="46"/>
                </a:cubicBezTo>
                <a:cubicBezTo>
                  <a:pt x="18" y="55"/>
                  <a:pt x="15" y="76"/>
                  <a:pt x="25" y="89"/>
                </a:cubicBezTo>
                <a:cubicBezTo>
                  <a:pt x="34" y="102"/>
                  <a:pt x="55" y="106"/>
                  <a:pt x="67" y="94"/>
                </a:cubicBezTo>
                <a:cubicBezTo>
                  <a:pt x="73" y="88"/>
                  <a:pt x="78" y="81"/>
                  <a:pt x="78" y="73"/>
                </a:cubicBezTo>
                <a:cubicBezTo>
                  <a:pt x="78" y="68"/>
                  <a:pt x="77" y="65"/>
                  <a:pt x="76" y="60"/>
                </a:cubicBezTo>
                <a:cubicBezTo>
                  <a:pt x="75" y="59"/>
                  <a:pt x="71" y="52"/>
                  <a:pt x="71" y="52"/>
                </a:cubicBezTo>
                <a:cubicBezTo>
                  <a:pt x="74" y="49"/>
                  <a:pt x="76" y="46"/>
                  <a:pt x="79" y="44"/>
                </a:cubicBezTo>
                <a:cubicBezTo>
                  <a:pt x="79" y="44"/>
                  <a:pt x="79" y="44"/>
                  <a:pt x="80" y="44"/>
                </a:cubicBezTo>
                <a:close/>
                <a:moveTo>
                  <a:pt x="69" y="57"/>
                </a:moveTo>
                <a:cubicBezTo>
                  <a:pt x="73" y="64"/>
                  <a:pt x="75" y="73"/>
                  <a:pt x="71" y="81"/>
                </a:cubicBezTo>
                <a:cubicBezTo>
                  <a:pt x="68" y="88"/>
                  <a:pt x="61" y="94"/>
                  <a:pt x="53" y="95"/>
                </a:cubicBezTo>
                <a:cubicBezTo>
                  <a:pt x="45" y="97"/>
                  <a:pt x="37" y="95"/>
                  <a:pt x="31" y="89"/>
                </a:cubicBezTo>
                <a:cubicBezTo>
                  <a:pt x="25" y="83"/>
                  <a:pt x="23" y="75"/>
                  <a:pt x="24" y="66"/>
                </a:cubicBezTo>
                <a:cubicBezTo>
                  <a:pt x="25" y="59"/>
                  <a:pt x="32" y="50"/>
                  <a:pt x="39" y="48"/>
                </a:cubicBezTo>
                <a:cubicBezTo>
                  <a:pt x="49" y="45"/>
                  <a:pt x="56" y="47"/>
                  <a:pt x="64" y="52"/>
                </a:cubicBezTo>
                <a:cubicBezTo>
                  <a:pt x="62" y="53"/>
                  <a:pt x="61" y="55"/>
                  <a:pt x="59" y="57"/>
                </a:cubicBezTo>
                <a:cubicBezTo>
                  <a:pt x="57" y="59"/>
                  <a:pt x="58" y="59"/>
                  <a:pt x="55" y="57"/>
                </a:cubicBezTo>
                <a:cubicBezTo>
                  <a:pt x="52" y="56"/>
                  <a:pt x="48" y="55"/>
                  <a:pt x="44" y="56"/>
                </a:cubicBezTo>
                <a:cubicBezTo>
                  <a:pt x="36" y="59"/>
                  <a:pt x="32" y="67"/>
                  <a:pt x="34" y="74"/>
                </a:cubicBezTo>
                <a:cubicBezTo>
                  <a:pt x="35" y="82"/>
                  <a:pt x="42" y="88"/>
                  <a:pt x="50" y="87"/>
                </a:cubicBezTo>
                <a:cubicBezTo>
                  <a:pt x="58" y="85"/>
                  <a:pt x="66" y="78"/>
                  <a:pt x="64" y="69"/>
                </a:cubicBezTo>
                <a:cubicBezTo>
                  <a:pt x="63" y="68"/>
                  <a:pt x="63" y="67"/>
                  <a:pt x="62" y="65"/>
                </a:cubicBezTo>
                <a:cubicBezTo>
                  <a:pt x="62" y="65"/>
                  <a:pt x="61" y="63"/>
                  <a:pt x="61" y="62"/>
                </a:cubicBezTo>
                <a:cubicBezTo>
                  <a:pt x="61" y="61"/>
                  <a:pt x="63" y="59"/>
                  <a:pt x="64" y="59"/>
                </a:cubicBezTo>
                <a:cubicBezTo>
                  <a:pt x="65" y="58"/>
                  <a:pt x="66" y="57"/>
                  <a:pt x="67" y="56"/>
                </a:cubicBezTo>
                <a:cubicBezTo>
                  <a:pt x="68" y="56"/>
                  <a:pt x="68" y="57"/>
                  <a:pt x="69" y="57"/>
                </a:cubicBezTo>
                <a:close/>
                <a:moveTo>
                  <a:pt x="58" y="67"/>
                </a:moveTo>
                <a:cubicBezTo>
                  <a:pt x="60" y="71"/>
                  <a:pt x="58" y="77"/>
                  <a:pt x="54" y="80"/>
                </a:cubicBezTo>
                <a:cubicBezTo>
                  <a:pt x="49" y="83"/>
                  <a:pt x="44" y="82"/>
                  <a:pt x="41" y="78"/>
                </a:cubicBezTo>
                <a:cubicBezTo>
                  <a:pt x="33" y="70"/>
                  <a:pt x="44" y="56"/>
                  <a:pt x="54" y="62"/>
                </a:cubicBezTo>
                <a:cubicBezTo>
                  <a:pt x="52" y="64"/>
                  <a:pt x="51" y="65"/>
                  <a:pt x="50" y="66"/>
                </a:cubicBezTo>
                <a:cubicBezTo>
                  <a:pt x="49" y="66"/>
                  <a:pt x="46" y="67"/>
                  <a:pt x="46" y="67"/>
                </a:cubicBezTo>
                <a:cubicBezTo>
                  <a:pt x="43" y="69"/>
                  <a:pt x="42" y="72"/>
                  <a:pt x="45" y="75"/>
                </a:cubicBezTo>
                <a:cubicBezTo>
                  <a:pt x="47" y="77"/>
                  <a:pt x="50" y="77"/>
                  <a:pt x="52" y="74"/>
                </a:cubicBezTo>
                <a:cubicBezTo>
                  <a:pt x="53" y="73"/>
                  <a:pt x="54" y="71"/>
                  <a:pt x="53" y="70"/>
                </a:cubicBezTo>
                <a:cubicBezTo>
                  <a:pt x="53" y="69"/>
                  <a:pt x="56" y="67"/>
                  <a:pt x="57" y="66"/>
                </a:cubicBezTo>
                <a:cubicBezTo>
                  <a:pt x="57" y="66"/>
                  <a:pt x="58" y="67"/>
                  <a:pt x="58" y="67"/>
                </a:cubicBezTo>
                <a:close/>
                <a:moveTo>
                  <a:pt x="110" y="21"/>
                </a:moveTo>
                <a:cubicBezTo>
                  <a:pt x="108" y="25"/>
                  <a:pt x="105" y="29"/>
                  <a:pt x="102" y="32"/>
                </a:cubicBezTo>
                <a:cubicBezTo>
                  <a:pt x="98" y="35"/>
                  <a:pt x="95" y="34"/>
                  <a:pt x="91" y="32"/>
                </a:cubicBezTo>
                <a:cubicBezTo>
                  <a:pt x="94" y="28"/>
                  <a:pt x="98" y="25"/>
                  <a:pt x="101" y="22"/>
                </a:cubicBezTo>
                <a:cubicBezTo>
                  <a:pt x="102" y="21"/>
                  <a:pt x="103" y="19"/>
                  <a:pt x="104" y="18"/>
                </a:cubicBezTo>
                <a:cubicBezTo>
                  <a:pt x="106" y="17"/>
                  <a:pt x="109" y="18"/>
                  <a:pt x="111" y="18"/>
                </a:cubicBezTo>
                <a:cubicBezTo>
                  <a:pt x="111" y="19"/>
                  <a:pt x="110" y="20"/>
                  <a:pt x="110" y="21"/>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印品溜溜圆" panose="02000000000000000000" pitchFamily="2" charset="-122"/>
              <a:ea typeface="印品溜溜圆" panose="02000000000000000000" pitchFamily="2" charset="-122"/>
              <a:cs typeface="+mn-ea"/>
              <a:sym typeface="+mn-lt"/>
            </a:endParaRPr>
          </a:p>
        </p:txBody>
      </p:sp>
      <p:sp>
        <p:nvSpPr>
          <p:cNvPr id="14" name="文本框 13"/>
          <p:cNvSpPr txBox="1"/>
          <p:nvPr/>
        </p:nvSpPr>
        <p:spPr>
          <a:xfrm>
            <a:off x="1627949" y="2270333"/>
            <a:ext cx="1415772" cy="338554"/>
          </a:xfrm>
          <a:prstGeom prst="rect">
            <a:avLst/>
          </a:prstGeom>
          <a:noFill/>
          <a:effectLst/>
        </p:spPr>
        <p:txBody>
          <a:bodyPr wrap="none" rtlCol="0" anchor="ctr">
            <a:spAutoFit/>
          </a:bodyPr>
          <a:lstStyle>
            <a:defPPr>
              <a:defRPr lang="zh-CN"/>
            </a:defPPr>
            <a:lvl1pPr algn="ctr">
              <a:defRPr sz="1600" b="1">
                <a:gradFill>
                  <a:gsLst>
                    <a:gs pos="0">
                      <a:srgbClr val="FFC9C3"/>
                    </a:gs>
                    <a:gs pos="100000">
                      <a:srgbClr val="FFF6F5"/>
                    </a:gs>
                  </a:gsLst>
                  <a:lin ang="16200000" scaled="0"/>
                </a:gradFill>
                <a:effectLst>
                  <a:outerShdw blurRad="101600" dist="63500" dir="5400000" algn="ctr" rotWithShape="0">
                    <a:srgbClr val="BE1414">
                      <a:alpha val="62000"/>
                    </a:srgbClr>
                  </a:outerShdw>
                </a:effectLst>
                <a:latin typeface="微软雅黑" panose="020B0503020204020204" pitchFamily="34" charset="-122"/>
                <a:ea typeface="微软雅黑" panose="020B0503020204020204" pitchFamily="34" charset="-122"/>
              </a:defRPr>
            </a:lvl1pPr>
          </a:lstStyle>
          <a:p>
            <a:pPr algn="l"/>
            <a:r>
              <a:rPr lang="zh-CN" altLang="en-US" dirty="0">
                <a:solidFill>
                  <a:srgbClr val="113946"/>
                </a:solidFill>
                <a:effectLst/>
                <a:latin typeface="印品溜溜圆" panose="02000000000000000000" pitchFamily="2" charset="-122"/>
                <a:ea typeface="印品溜溜圆" panose="02000000000000000000" pitchFamily="2" charset="-122"/>
                <a:cs typeface="+mn-ea"/>
                <a:sym typeface="+mn-lt"/>
              </a:rPr>
              <a:t>专业技能培训</a:t>
            </a:r>
          </a:p>
        </p:txBody>
      </p:sp>
      <p:sp>
        <p:nvSpPr>
          <p:cNvPr id="15" name="TextBox 11"/>
          <p:cNvSpPr txBox="1"/>
          <p:nvPr/>
        </p:nvSpPr>
        <p:spPr>
          <a:xfrm>
            <a:off x="1354760" y="2720929"/>
            <a:ext cx="1962150" cy="1477328"/>
          </a:xfrm>
          <a:prstGeom prst="rect">
            <a:avLst/>
          </a:prstGeom>
          <a:noFill/>
        </p:spPr>
        <p:txBody>
          <a:bodyPr wrap="square" rtlCol="0">
            <a:spAutoFit/>
          </a:bodyPr>
          <a:lstStyle/>
          <a:p>
            <a:pPr algn="just">
              <a:lnSpc>
                <a:spcPct val="150000"/>
              </a:lnSpc>
            </a:pPr>
            <a:r>
              <a:rPr lang="zh-CN" altLang="en-US" sz="1000" dirty="0">
                <a:solidFill>
                  <a:srgbClr val="113946"/>
                </a:solidFill>
                <a:latin typeface="印品溜溜圆" panose="02000000000000000000" pitchFamily="2" charset="-122"/>
                <a:ea typeface="印品溜溜圆" panose="02000000000000000000" pitchFamily="2"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16" name="文本框 15"/>
          <p:cNvSpPr txBox="1"/>
          <p:nvPr/>
        </p:nvSpPr>
        <p:spPr>
          <a:xfrm>
            <a:off x="4374324" y="2270333"/>
            <a:ext cx="1210588" cy="338554"/>
          </a:xfrm>
          <a:prstGeom prst="rect">
            <a:avLst/>
          </a:prstGeom>
          <a:noFill/>
          <a:effectLst/>
        </p:spPr>
        <p:txBody>
          <a:bodyPr wrap="none" rtlCol="0" anchor="ctr">
            <a:spAutoFit/>
          </a:bodyPr>
          <a:lstStyle>
            <a:defPPr>
              <a:defRPr lang="zh-CN"/>
            </a:defPPr>
            <a:lvl1pPr algn="ctr">
              <a:defRPr sz="1600" b="1">
                <a:gradFill>
                  <a:gsLst>
                    <a:gs pos="0">
                      <a:srgbClr val="FFC9C3"/>
                    </a:gs>
                    <a:gs pos="100000">
                      <a:srgbClr val="FFF6F5"/>
                    </a:gs>
                  </a:gsLst>
                  <a:lin ang="16200000" scaled="0"/>
                </a:gradFill>
                <a:effectLst>
                  <a:outerShdw blurRad="101600" dist="63500" dir="5400000" algn="ctr" rotWithShape="0">
                    <a:srgbClr val="BE1414">
                      <a:alpha val="62000"/>
                    </a:srgbClr>
                  </a:outerShdw>
                </a:effectLst>
                <a:latin typeface="微软雅黑" panose="020B0503020204020204" pitchFamily="34" charset="-122"/>
                <a:ea typeface="微软雅黑" panose="020B0503020204020204" pitchFamily="34" charset="-122"/>
              </a:defRPr>
            </a:lvl1pPr>
          </a:lstStyle>
          <a:p>
            <a:pPr algn="l"/>
            <a:r>
              <a:rPr lang="zh-CN" altLang="en-US" dirty="0">
                <a:solidFill>
                  <a:srgbClr val="113946"/>
                </a:solidFill>
                <a:effectLst/>
                <a:latin typeface="印品溜溜圆" panose="02000000000000000000" pitchFamily="2" charset="-122"/>
                <a:ea typeface="印品溜溜圆" panose="02000000000000000000" pitchFamily="2" charset="-122"/>
                <a:cs typeface="+mn-ea"/>
                <a:sym typeface="+mn-lt"/>
              </a:rPr>
              <a:t>技能的应用</a:t>
            </a:r>
          </a:p>
        </p:txBody>
      </p:sp>
      <p:sp>
        <p:nvSpPr>
          <p:cNvPr id="17" name="TextBox 11"/>
          <p:cNvSpPr txBox="1"/>
          <p:nvPr/>
        </p:nvSpPr>
        <p:spPr>
          <a:xfrm>
            <a:off x="4101135" y="2720929"/>
            <a:ext cx="1962150" cy="1477328"/>
          </a:xfrm>
          <a:prstGeom prst="rect">
            <a:avLst/>
          </a:prstGeom>
          <a:noFill/>
        </p:spPr>
        <p:txBody>
          <a:bodyPr wrap="square" rtlCol="0">
            <a:spAutoFit/>
          </a:bodyPr>
          <a:lstStyle/>
          <a:p>
            <a:pPr algn="just">
              <a:lnSpc>
                <a:spcPct val="150000"/>
              </a:lnSpc>
            </a:pPr>
            <a:r>
              <a:rPr lang="zh-CN" altLang="en-US" sz="1000" dirty="0">
                <a:solidFill>
                  <a:srgbClr val="113946"/>
                </a:solidFill>
                <a:latin typeface="印品溜溜圆" panose="02000000000000000000" pitchFamily="2" charset="-122"/>
                <a:ea typeface="印品溜溜圆" panose="02000000000000000000" pitchFamily="2"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18" name="文本框 17"/>
          <p:cNvSpPr txBox="1"/>
          <p:nvPr/>
        </p:nvSpPr>
        <p:spPr>
          <a:xfrm>
            <a:off x="7120699" y="2270333"/>
            <a:ext cx="1210588" cy="338554"/>
          </a:xfrm>
          <a:prstGeom prst="rect">
            <a:avLst/>
          </a:prstGeom>
          <a:noFill/>
          <a:effectLst/>
        </p:spPr>
        <p:txBody>
          <a:bodyPr wrap="none" rtlCol="0" anchor="ctr">
            <a:spAutoFit/>
          </a:bodyPr>
          <a:lstStyle>
            <a:defPPr>
              <a:defRPr lang="zh-CN"/>
            </a:defPPr>
            <a:lvl1pPr algn="ctr">
              <a:defRPr sz="1600" b="1">
                <a:gradFill>
                  <a:gsLst>
                    <a:gs pos="0">
                      <a:srgbClr val="FFC9C3"/>
                    </a:gs>
                    <a:gs pos="100000">
                      <a:srgbClr val="FFF6F5"/>
                    </a:gs>
                  </a:gsLst>
                  <a:lin ang="16200000" scaled="0"/>
                </a:gradFill>
                <a:effectLst>
                  <a:outerShdw blurRad="101600" dist="63500" dir="5400000" algn="ctr" rotWithShape="0">
                    <a:srgbClr val="BE1414">
                      <a:alpha val="62000"/>
                    </a:srgbClr>
                  </a:outerShdw>
                </a:effectLst>
                <a:latin typeface="微软雅黑" panose="020B0503020204020204" pitchFamily="34" charset="-122"/>
                <a:ea typeface="微软雅黑" panose="020B0503020204020204" pitchFamily="34" charset="-122"/>
              </a:defRPr>
            </a:lvl1pPr>
          </a:lstStyle>
          <a:p>
            <a:pPr algn="l"/>
            <a:r>
              <a:rPr lang="zh-CN" altLang="en-US" dirty="0">
                <a:solidFill>
                  <a:srgbClr val="113946"/>
                </a:solidFill>
                <a:effectLst/>
                <a:latin typeface="印品溜溜圆" panose="02000000000000000000" pitchFamily="2" charset="-122"/>
                <a:ea typeface="印品溜溜圆" panose="02000000000000000000" pitchFamily="2" charset="-122"/>
                <a:cs typeface="+mn-ea"/>
                <a:sym typeface="+mn-lt"/>
              </a:rPr>
              <a:t>技能的存储</a:t>
            </a:r>
          </a:p>
        </p:txBody>
      </p:sp>
      <p:sp>
        <p:nvSpPr>
          <p:cNvPr id="19" name="TextBox 11"/>
          <p:cNvSpPr txBox="1"/>
          <p:nvPr/>
        </p:nvSpPr>
        <p:spPr>
          <a:xfrm>
            <a:off x="6847510" y="2720929"/>
            <a:ext cx="1962150" cy="1477328"/>
          </a:xfrm>
          <a:prstGeom prst="rect">
            <a:avLst/>
          </a:prstGeom>
          <a:noFill/>
        </p:spPr>
        <p:txBody>
          <a:bodyPr wrap="square" rtlCol="0">
            <a:spAutoFit/>
          </a:bodyPr>
          <a:lstStyle/>
          <a:p>
            <a:pPr algn="just">
              <a:lnSpc>
                <a:spcPct val="150000"/>
              </a:lnSpc>
            </a:pPr>
            <a:r>
              <a:rPr lang="zh-CN" altLang="en-US" sz="1000" dirty="0">
                <a:solidFill>
                  <a:srgbClr val="113946"/>
                </a:solidFill>
                <a:latin typeface="印品溜溜圆" panose="02000000000000000000" pitchFamily="2" charset="-122"/>
                <a:ea typeface="印品溜溜圆" panose="02000000000000000000" pitchFamily="2"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660738" y="347214"/>
            <a:ext cx="3138857" cy="61635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54167E-6 -7.40741E-7 L -0.01289 -0.02268 " pathEditMode="relative" rAng="0" ptsTypes="AA">
                                      <p:cBhvr>
                                        <p:cTn id="9" dur="1000" spd="-100000" fill="hold"/>
                                        <p:tgtEl>
                                          <p:spTgt spid="6"/>
                                        </p:tgtEl>
                                        <p:attrNameLst>
                                          <p:attrName>ppt_x</p:attrName>
                                          <p:attrName>ppt_y</p:attrName>
                                        </p:attrNameLst>
                                      </p:cBhvr>
                                      <p:rCtr x="-651" y="-1134"/>
                                    </p:animMotion>
                                  </p:childTnLst>
                                </p:cTn>
                              </p:par>
                              <p:par>
                                <p:cTn id="10" presetID="10" presetClass="entr" presetSubtype="0" fill="hold" grpId="0"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200"/>
                                  </p:stCondLst>
                                  <p:childTnLst>
                                    <p:animMotion origin="layout" path="M 3.125E-6 -7.40741E-7 L -0.01289 -0.02268 " pathEditMode="relative" rAng="0" ptsTypes="AA">
                                      <p:cBhvr>
                                        <p:cTn id="14" dur="1000" spd="-100000" fill="hold"/>
                                        <p:tgtEl>
                                          <p:spTgt spid="8"/>
                                        </p:tgtEl>
                                        <p:attrNameLst>
                                          <p:attrName>ppt_x</p:attrName>
                                          <p:attrName>ppt_y</p:attrName>
                                        </p:attrNameLst>
                                      </p:cBhvr>
                                      <p:rCtr x="-651" y="-1134"/>
                                    </p:animMotion>
                                  </p:childTnLst>
                                </p:cTn>
                              </p:par>
                              <p:par>
                                <p:cTn id="15" presetID="10" presetClass="entr" presetSubtype="0" fill="hold" grpId="0" nodeType="withEffect">
                                  <p:stCondLst>
                                    <p:cond delay="4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400"/>
                                  </p:stCondLst>
                                  <p:childTnLst>
                                    <p:animMotion origin="layout" path="M 2.70833E-6 -7.40741E-7 L -0.01289 -0.02268 " pathEditMode="relative" rAng="0" ptsTypes="AA">
                                      <p:cBhvr>
                                        <p:cTn id="19" dur="1000" spd="-100000" fill="hold"/>
                                        <p:tgtEl>
                                          <p:spTgt spid="10"/>
                                        </p:tgtEl>
                                        <p:attrNameLst>
                                          <p:attrName>ppt_x</p:attrName>
                                          <p:attrName>ppt_y</p:attrName>
                                        </p:attrNameLst>
                                      </p:cBhvr>
                                      <p:rCtr x="-651" y="-1134"/>
                                    </p:animMotion>
                                  </p:childTnLst>
                                </p:cTn>
                              </p:par>
                              <p:par>
                                <p:cTn id="20" presetID="10" presetClass="entr" presetSubtype="0" fill="hold" grpId="0" nodeType="withEffect">
                                  <p:stCondLst>
                                    <p:cond delay="4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2" presetClass="entr" presetSubtype="4" decel="10000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500" fill="hold"/>
                                        <p:tgtEl>
                                          <p:spTgt spid="14"/>
                                        </p:tgtEl>
                                        <p:attrNameLst>
                                          <p:attrName>ppt_x</p:attrName>
                                        </p:attrNameLst>
                                      </p:cBhvr>
                                      <p:tavLst>
                                        <p:tav tm="0">
                                          <p:val>
                                            <p:strVal val="#ppt_x"/>
                                          </p:val>
                                        </p:tav>
                                        <p:tav tm="100000">
                                          <p:val>
                                            <p:strVal val="#ppt_x"/>
                                          </p:val>
                                        </p:tav>
                                      </p:tavLst>
                                    </p:anim>
                                    <p:anim calcmode="lin" valueType="num">
                                      <p:cBhvr additive="base">
                                        <p:cTn id="40" dur="1500" fill="hold"/>
                                        <p:tgtEl>
                                          <p:spTgt spid="14"/>
                                        </p:tgtEl>
                                        <p:attrNameLst>
                                          <p:attrName>ppt_y</p:attrName>
                                        </p:attrNameLst>
                                      </p:cBhvr>
                                      <p:tavLst>
                                        <p:tav tm="0">
                                          <p:val>
                                            <p:strVal val="1+#ppt_h/2"/>
                                          </p:val>
                                        </p:tav>
                                        <p:tav tm="100000">
                                          <p:val>
                                            <p:strVal val="#ppt_y"/>
                                          </p:val>
                                        </p:tav>
                                      </p:tavLst>
                                    </p:anim>
                                  </p:childTnLst>
                                </p:cTn>
                              </p:par>
                              <p:par>
                                <p:cTn id="41" presetID="53" presetClass="entr" presetSubtype="16" fill="hold" grpId="0" nodeType="withEffect">
                                  <p:stCondLst>
                                    <p:cond delay="0"/>
                                  </p:stCondLst>
                                  <p:iterate type="lt">
                                    <p:tmPct val="10000"/>
                                  </p:iterate>
                                  <p:childTnLst>
                                    <p:set>
                                      <p:cBhvr>
                                        <p:cTn id="42" dur="1" fill="hold">
                                          <p:stCondLst>
                                            <p:cond delay="0"/>
                                          </p:stCondLst>
                                        </p:cTn>
                                        <p:tgtEl>
                                          <p:spTgt spid="15"/>
                                        </p:tgtEl>
                                        <p:attrNameLst>
                                          <p:attrName>style.visibility</p:attrName>
                                        </p:attrNameLst>
                                      </p:cBhvr>
                                      <p:to>
                                        <p:strVal val="visible"/>
                                      </p:to>
                                    </p:set>
                                    <p:anim calcmode="lin" valueType="num">
                                      <p:cBhvr>
                                        <p:cTn id="43" dur="300" fill="hold"/>
                                        <p:tgtEl>
                                          <p:spTgt spid="15"/>
                                        </p:tgtEl>
                                        <p:attrNameLst>
                                          <p:attrName>ppt_w</p:attrName>
                                        </p:attrNameLst>
                                      </p:cBhvr>
                                      <p:tavLst>
                                        <p:tav tm="0">
                                          <p:val>
                                            <p:fltVal val="0"/>
                                          </p:val>
                                        </p:tav>
                                        <p:tav tm="100000">
                                          <p:val>
                                            <p:strVal val="#ppt_w"/>
                                          </p:val>
                                        </p:tav>
                                      </p:tavLst>
                                    </p:anim>
                                    <p:anim calcmode="lin" valueType="num">
                                      <p:cBhvr>
                                        <p:cTn id="44" dur="300" fill="hold"/>
                                        <p:tgtEl>
                                          <p:spTgt spid="15"/>
                                        </p:tgtEl>
                                        <p:attrNameLst>
                                          <p:attrName>ppt_h</p:attrName>
                                        </p:attrNameLst>
                                      </p:cBhvr>
                                      <p:tavLst>
                                        <p:tav tm="0">
                                          <p:val>
                                            <p:fltVal val="0"/>
                                          </p:val>
                                        </p:tav>
                                        <p:tav tm="100000">
                                          <p:val>
                                            <p:strVal val="#ppt_h"/>
                                          </p:val>
                                        </p:tav>
                                      </p:tavLst>
                                    </p:anim>
                                    <p:animEffect transition="in" filter="fade">
                                      <p:cBhvr>
                                        <p:cTn id="45" dur="300"/>
                                        <p:tgtEl>
                                          <p:spTgt spid="15"/>
                                        </p:tgtEl>
                                      </p:cBhvr>
                                    </p:animEffect>
                                  </p:childTnLst>
                                </p:cTn>
                              </p:par>
                            </p:childTnLst>
                          </p:cTn>
                        </p:par>
                        <p:par>
                          <p:cTn id="46" fill="hold">
                            <p:stCondLst>
                              <p:cond delay="3110"/>
                            </p:stCondLst>
                            <p:childTnLst>
                              <p:par>
                                <p:cTn id="47" presetID="2" presetClass="entr" presetSubtype="4" decel="10000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1500" fill="hold"/>
                                        <p:tgtEl>
                                          <p:spTgt spid="16"/>
                                        </p:tgtEl>
                                        <p:attrNameLst>
                                          <p:attrName>ppt_x</p:attrName>
                                        </p:attrNameLst>
                                      </p:cBhvr>
                                      <p:tavLst>
                                        <p:tav tm="0">
                                          <p:val>
                                            <p:strVal val="#ppt_x"/>
                                          </p:val>
                                        </p:tav>
                                        <p:tav tm="100000">
                                          <p:val>
                                            <p:strVal val="#ppt_x"/>
                                          </p:val>
                                        </p:tav>
                                      </p:tavLst>
                                    </p:anim>
                                    <p:anim calcmode="lin" valueType="num">
                                      <p:cBhvr additive="base">
                                        <p:cTn id="50" dur="1500" fill="hold"/>
                                        <p:tgtEl>
                                          <p:spTgt spid="16"/>
                                        </p:tgtEl>
                                        <p:attrNameLst>
                                          <p:attrName>ppt_y</p:attrName>
                                        </p:attrNameLst>
                                      </p:cBhvr>
                                      <p:tavLst>
                                        <p:tav tm="0">
                                          <p:val>
                                            <p:strVal val="1+#ppt_h/2"/>
                                          </p:val>
                                        </p:tav>
                                        <p:tav tm="100000">
                                          <p:val>
                                            <p:strVal val="#ppt_y"/>
                                          </p:val>
                                        </p:tav>
                                      </p:tavLst>
                                    </p:anim>
                                  </p:childTnLst>
                                </p:cTn>
                              </p:par>
                              <p:par>
                                <p:cTn id="51" presetID="53" presetClass="entr" presetSubtype="16" fill="hold" grpId="0" nodeType="withEffect">
                                  <p:stCondLst>
                                    <p:cond delay="0"/>
                                  </p:stCondLst>
                                  <p:iterate type="lt">
                                    <p:tmPct val="10000"/>
                                  </p:iterate>
                                  <p:childTnLst>
                                    <p:set>
                                      <p:cBhvr>
                                        <p:cTn id="52" dur="1" fill="hold">
                                          <p:stCondLst>
                                            <p:cond delay="0"/>
                                          </p:stCondLst>
                                        </p:cTn>
                                        <p:tgtEl>
                                          <p:spTgt spid="17"/>
                                        </p:tgtEl>
                                        <p:attrNameLst>
                                          <p:attrName>style.visibility</p:attrName>
                                        </p:attrNameLst>
                                      </p:cBhvr>
                                      <p:to>
                                        <p:strVal val="visible"/>
                                      </p:to>
                                    </p:set>
                                    <p:anim calcmode="lin" valueType="num">
                                      <p:cBhvr>
                                        <p:cTn id="53" dur="300" fill="hold"/>
                                        <p:tgtEl>
                                          <p:spTgt spid="17"/>
                                        </p:tgtEl>
                                        <p:attrNameLst>
                                          <p:attrName>ppt_w</p:attrName>
                                        </p:attrNameLst>
                                      </p:cBhvr>
                                      <p:tavLst>
                                        <p:tav tm="0">
                                          <p:val>
                                            <p:fltVal val="0"/>
                                          </p:val>
                                        </p:tav>
                                        <p:tav tm="100000">
                                          <p:val>
                                            <p:strVal val="#ppt_w"/>
                                          </p:val>
                                        </p:tav>
                                      </p:tavLst>
                                    </p:anim>
                                    <p:anim calcmode="lin" valueType="num">
                                      <p:cBhvr>
                                        <p:cTn id="54" dur="300" fill="hold"/>
                                        <p:tgtEl>
                                          <p:spTgt spid="17"/>
                                        </p:tgtEl>
                                        <p:attrNameLst>
                                          <p:attrName>ppt_h</p:attrName>
                                        </p:attrNameLst>
                                      </p:cBhvr>
                                      <p:tavLst>
                                        <p:tav tm="0">
                                          <p:val>
                                            <p:fltVal val="0"/>
                                          </p:val>
                                        </p:tav>
                                        <p:tav tm="100000">
                                          <p:val>
                                            <p:strVal val="#ppt_h"/>
                                          </p:val>
                                        </p:tav>
                                      </p:tavLst>
                                    </p:anim>
                                    <p:animEffect transition="in" filter="fade">
                                      <p:cBhvr>
                                        <p:cTn id="55" dur="300"/>
                                        <p:tgtEl>
                                          <p:spTgt spid="17"/>
                                        </p:tgtEl>
                                      </p:cBhvr>
                                    </p:animEffect>
                                  </p:childTnLst>
                                </p:cTn>
                              </p:par>
                            </p:childTnLst>
                          </p:cTn>
                        </p:par>
                        <p:par>
                          <p:cTn id="56" fill="hold">
                            <p:stCondLst>
                              <p:cond delay="5720"/>
                            </p:stCondLst>
                            <p:childTnLst>
                              <p:par>
                                <p:cTn id="57" presetID="2" presetClass="entr" presetSubtype="4" decel="10000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1500" fill="hold"/>
                                        <p:tgtEl>
                                          <p:spTgt spid="18"/>
                                        </p:tgtEl>
                                        <p:attrNameLst>
                                          <p:attrName>ppt_x</p:attrName>
                                        </p:attrNameLst>
                                      </p:cBhvr>
                                      <p:tavLst>
                                        <p:tav tm="0">
                                          <p:val>
                                            <p:strVal val="#ppt_x"/>
                                          </p:val>
                                        </p:tav>
                                        <p:tav tm="100000">
                                          <p:val>
                                            <p:strVal val="#ppt_x"/>
                                          </p:val>
                                        </p:tav>
                                      </p:tavLst>
                                    </p:anim>
                                    <p:anim calcmode="lin" valueType="num">
                                      <p:cBhvr additive="base">
                                        <p:cTn id="60" dur="1500" fill="hold"/>
                                        <p:tgtEl>
                                          <p:spTgt spid="18"/>
                                        </p:tgtEl>
                                        <p:attrNameLst>
                                          <p:attrName>ppt_y</p:attrName>
                                        </p:attrNameLst>
                                      </p:cBhvr>
                                      <p:tavLst>
                                        <p:tav tm="0">
                                          <p:val>
                                            <p:strVal val="1+#ppt_h/2"/>
                                          </p:val>
                                        </p:tav>
                                        <p:tav tm="100000">
                                          <p:val>
                                            <p:strVal val="#ppt_y"/>
                                          </p:val>
                                        </p:tav>
                                      </p:tavLst>
                                    </p:anim>
                                  </p:childTnLst>
                                </p:cTn>
                              </p:par>
                              <p:par>
                                <p:cTn id="61" presetID="53" presetClass="entr" presetSubtype="16" fill="hold" grpId="0" nodeType="withEffect">
                                  <p:stCondLst>
                                    <p:cond delay="0"/>
                                  </p:stCondLst>
                                  <p:iterate type="lt">
                                    <p:tmPct val="10000"/>
                                  </p:iterate>
                                  <p:childTnLst>
                                    <p:set>
                                      <p:cBhvr>
                                        <p:cTn id="62" dur="1" fill="hold">
                                          <p:stCondLst>
                                            <p:cond delay="0"/>
                                          </p:stCondLst>
                                        </p:cTn>
                                        <p:tgtEl>
                                          <p:spTgt spid="19"/>
                                        </p:tgtEl>
                                        <p:attrNameLst>
                                          <p:attrName>style.visibility</p:attrName>
                                        </p:attrNameLst>
                                      </p:cBhvr>
                                      <p:to>
                                        <p:strVal val="visible"/>
                                      </p:to>
                                    </p:set>
                                    <p:anim calcmode="lin" valueType="num">
                                      <p:cBhvr>
                                        <p:cTn id="63" dur="300" fill="hold"/>
                                        <p:tgtEl>
                                          <p:spTgt spid="19"/>
                                        </p:tgtEl>
                                        <p:attrNameLst>
                                          <p:attrName>ppt_w</p:attrName>
                                        </p:attrNameLst>
                                      </p:cBhvr>
                                      <p:tavLst>
                                        <p:tav tm="0">
                                          <p:val>
                                            <p:fltVal val="0"/>
                                          </p:val>
                                        </p:tav>
                                        <p:tav tm="100000">
                                          <p:val>
                                            <p:strVal val="#ppt_w"/>
                                          </p:val>
                                        </p:tav>
                                      </p:tavLst>
                                    </p:anim>
                                    <p:anim calcmode="lin" valueType="num">
                                      <p:cBhvr>
                                        <p:cTn id="64" dur="300" fill="hold"/>
                                        <p:tgtEl>
                                          <p:spTgt spid="19"/>
                                        </p:tgtEl>
                                        <p:attrNameLst>
                                          <p:attrName>ppt_h</p:attrName>
                                        </p:attrNameLst>
                                      </p:cBhvr>
                                      <p:tavLst>
                                        <p:tav tm="0">
                                          <p:val>
                                            <p:fltVal val="0"/>
                                          </p:val>
                                        </p:tav>
                                        <p:tav tm="100000">
                                          <p:val>
                                            <p:strVal val="#ppt_h"/>
                                          </p:val>
                                        </p:tav>
                                      </p:tavLst>
                                    </p:anim>
                                    <p:animEffect transition="in" filter="fade">
                                      <p:cBhvr>
                                        <p:cTn id="65" dur="300"/>
                                        <p:tgtEl>
                                          <p:spTgt spid="19"/>
                                        </p:tgtEl>
                                      </p:cBhvr>
                                    </p:animEffect>
                                  </p:childTnLst>
                                </p:cTn>
                              </p:par>
                            </p:childTnLst>
                          </p:cTn>
                        </p:par>
                        <p:par>
                          <p:cTn id="66" fill="hold">
                            <p:stCondLst>
                              <p:cond delay="8329"/>
                            </p:stCondLst>
                            <p:childTnLst>
                              <p:par>
                                <p:cTn id="67" presetID="42" presetClass="entr" presetSubtype="0" fill="hold"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7" grpId="0" bldLvl="0" animBg="1"/>
      <p:bldP spid="8" grpId="0" bldLvl="0" animBg="1"/>
      <p:bldP spid="8" grpId="1" bldLvl="0" animBg="1"/>
      <p:bldP spid="9" grpId="0" bldLvl="0" animBg="1"/>
      <p:bldP spid="10" grpId="0" bldLvl="0" animBg="1"/>
      <p:bldP spid="10" grpId="1" bldLvl="0" animBg="1"/>
      <p:bldP spid="11" grpId="0" bldLvl="0" animBg="1"/>
      <p:bldP spid="12" grpId="0" bldLvl="0" animBg="1"/>
      <p:bldP spid="13" grpId="0" bldLvl="0" animBg="1"/>
      <p:bldP spid="14" grpId="0" bldLvl="0"/>
      <p:bldP spid="15" grpId="0"/>
      <p:bldP spid="16" grpId="0" bldLvl="0"/>
      <p:bldP spid="17" grpId="0"/>
      <p:bldP spid="18" grpId="0" bldLvl="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sp>
        <p:nvSpPr>
          <p:cNvPr id="6" name="文本框 5"/>
          <p:cNvSpPr txBox="1"/>
          <p:nvPr/>
        </p:nvSpPr>
        <p:spPr>
          <a:xfrm>
            <a:off x="4625995" y="1550726"/>
            <a:ext cx="1477328" cy="3963629"/>
          </a:xfrm>
          <a:prstGeom prst="rect">
            <a:avLst/>
          </a:prstGeom>
          <a:noFill/>
        </p:spPr>
        <p:txBody>
          <a:bodyPr vert="eaVert" wrap="square" rtlCol="0">
            <a:spAutoFit/>
          </a:bodyPr>
          <a:lstStyle/>
          <a:p>
            <a:pPr>
              <a:lnSpc>
                <a:spcPct val="150000"/>
              </a:lnSpc>
            </a:pPr>
            <a:r>
              <a:rPr lang="zh-CN" altLang="en-US" sz="1400" dirty="0">
                <a:solidFill>
                  <a:srgbClr val="113946"/>
                </a:solidFill>
                <a:latin typeface="印品溜溜圆" panose="02000000000000000000" pitchFamily="2" charset="-122"/>
                <a:ea typeface="印品溜溜圆" panose="02000000000000000000" pitchFamily="2" charset="-122"/>
                <a:cs typeface="全字库正楷体" panose="02010604000101010101" pitchFamily="2" charset="-122"/>
                <a:sym typeface="Century Gothic" panose="020B0502020202020204" pitchFamily="34" charset="0"/>
              </a:rPr>
              <a:t>您的内容打在这里，或者通过复制您的文本后，在此框中选择粘贴，并选择只保留文字。您的内容打在这里，或者通过复制您的文本后，在此框中选择粘贴，并选择只保留文字</a:t>
            </a:r>
            <a:r>
              <a:rPr lang="en-US" altLang="zh-CN" sz="1400" dirty="0">
                <a:solidFill>
                  <a:srgbClr val="113946"/>
                </a:solidFill>
                <a:latin typeface="印品溜溜圆" panose="02000000000000000000" pitchFamily="2" charset="-122"/>
                <a:ea typeface="印品溜溜圆" panose="02000000000000000000" pitchFamily="2" charset="-122"/>
                <a:cs typeface="全字库正楷体" panose="02010604000101010101" pitchFamily="2" charset="-122"/>
                <a:sym typeface="Century Gothic" panose="020B0502020202020204" pitchFamily="34" charset="0"/>
              </a:rPr>
              <a:t>.</a:t>
            </a:r>
          </a:p>
        </p:txBody>
      </p:sp>
      <p:sp>
        <p:nvSpPr>
          <p:cNvPr id="7" name="文本框 6"/>
          <p:cNvSpPr txBox="1"/>
          <p:nvPr/>
        </p:nvSpPr>
        <p:spPr>
          <a:xfrm>
            <a:off x="1788803" y="1545962"/>
            <a:ext cx="1800493" cy="3963629"/>
          </a:xfrm>
          <a:prstGeom prst="rect">
            <a:avLst/>
          </a:prstGeom>
          <a:noFill/>
        </p:spPr>
        <p:txBody>
          <a:bodyPr vert="eaVert" wrap="square" rtlCol="0">
            <a:spAutoFit/>
          </a:bodyPr>
          <a:lstStyle/>
          <a:p>
            <a:pPr>
              <a:lnSpc>
                <a:spcPct val="150000"/>
              </a:lnSpc>
            </a:pPr>
            <a:r>
              <a:rPr lang="zh-CN" altLang="en-US" sz="1400" dirty="0">
                <a:solidFill>
                  <a:srgbClr val="113946"/>
                </a:solidFill>
                <a:latin typeface="印品溜溜圆" panose="02000000000000000000" pitchFamily="2" charset="-122"/>
                <a:ea typeface="印品溜溜圆" panose="02000000000000000000" pitchFamily="2" charset="-122"/>
                <a:cs typeface="全字库正楷体" panose="02010604000101010101" pitchFamily="2" charset="-122"/>
                <a:sym typeface="Century Gothic" panose="020B0502020202020204" pitchFamily="34" charset="0"/>
              </a:rPr>
              <a:t>您的内容打在这里，或者通过复制您的文本后，在此框中选择粘贴，并选择只保留文字。您的内容打在这里，或者通过复制您的文本后，在此框中选择粘贴，并选择只保留文字</a:t>
            </a:r>
            <a:r>
              <a:rPr lang="en-US" altLang="zh-CN" sz="1400" dirty="0">
                <a:solidFill>
                  <a:srgbClr val="113946"/>
                </a:solidFill>
                <a:latin typeface="印品溜溜圆" panose="02000000000000000000" pitchFamily="2" charset="-122"/>
                <a:ea typeface="印品溜溜圆" panose="02000000000000000000" pitchFamily="2" charset="-122"/>
                <a:cs typeface="全字库正楷体" panose="02010604000101010101" pitchFamily="2" charset="-122"/>
                <a:sym typeface="Century Gothic" panose="020B0502020202020204" pitchFamily="34" charset="0"/>
              </a:rPr>
              <a:t>.</a:t>
            </a:r>
          </a:p>
          <a:p>
            <a:pPr>
              <a:lnSpc>
                <a:spcPct val="150000"/>
              </a:lnSpc>
            </a:pPr>
            <a:endParaRPr lang="zh-CN" altLang="en-US" sz="1400" dirty="0">
              <a:solidFill>
                <a:srgbClr val="113946"/>
              </a:solidFill>
              <a:latin typeface="印品溜溜圆" panose="02000000000000000000" pitchFamily="2" charset="-122"/>
              <a:ea typeface="印品溜溜圆" panose="02000000000000000000" pitchFamily="2" charset="-122"/>
              <a:sym typeface="Century Gothic" panose="020B0502020202020204" pitchFamily="34" charset="0"/>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4142" y="-284823"/>
            <a:ext cx="4506457" cy="600860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005" y="1200150"/>
            <a:ext cx="3417570" cy="3417570"/>
          </a:xfrm>
          <a:prstGeom prst="ellipse">
            <a:avLst/>
          </a:prstGeom>
        </p:spPr>
      </p:pic>
      <p:grpSp>
        <p:nvGrpSpPr>
          <p:cNvPr id="7" name="组合 6"/>
          <p:cNvGrpSpPr/>
          <p:nvPr/>
        </p:nvGrpSpPr>
        <p:grpSpPr>
          <a:xfrm>
            <a:off x="8733712" y="1674778"/>
            <a:ext cx="2046714" cy="3969334"/>
            <a:chOff x="8591085" y="1623368"/>
            <a:chExt cx="2046714" cy="3969334"/>
          </a:xfrm>
        </p:grpSpPr>
        <p:sp>
          <p:nvSpPr>
            <p:cNvPr id="8" name="矩形 7"/>
            <p:cNvSpPr/>
            <p:nvPr/>
          </p:nvSpPr>
          <p:spPr>
            <a:xfrm>
              <a:off x="8591085" y="1803927"/>
              <a:ext cx="1431161" cy="3788775"/>
            </a:xfrm>
            <a:prstGeom prst="rect">
              <a:avLst/>
            </a:prstGeom>
          </p:spPr>
          <p:txBody>
            <a:bodyPr vert="eaVert" wrap="square">
              <a:spAutoFit/>
            </a:bodyPr>
            <a:lstStyle/>
            <a:p>
              <a:pPr>
                <a:lnSpc>
                  <a:spcPct val="150000"/>
                </a:lnSpc>
              </a:pPr>
              <a:r>
                <a:rPr lang="zh-CN" altLang="en-US" dirty="0">
                  <a:solidFill>
                    <a:srgbClr val="113946"/>
                  </a:solidFill>
                  <a:latin typeface="印品溜溜圆" panose="02000000000000000000" pitchFamily="2" charset="-122"/>
                  <a:ea typeface="印品溜溜圆" panose="02000000000000000000" pitchFamily="2" charset="-122"/>
                </a:rPr>
                <a:t>点击输入您的文字内容点击输入您的文字内容点击输入您的文字内容点击输入您的文字内容点击输入您的文字</a:t>
              </a:r>
            </a:p>
          </p:txBody>
        </p:sp>
        <p:sp>
          <p:nvSpPr>
            <p:cNvPr id="9" name="矩形 8"/>
            <p:cNvSpPr/>
            <p:nvPr/>
          </p:nvSpPr>
          <p:spPr>
            <a:xfrm>
              <a:off x="10022246" y="1623368"/>
              <a:ext cx="615553" cy="2226423"/>
            </a:xfrm>
            <a:prstGeom prst="rect">
              <a:avLst/>
            </a:prstGeom>
            <a:noFill/>
          </p:spPr>
          <p:txBody>
            <a:bodyPr vert="eaVert" wrap="square" rtlCol="0">
              <a:spAutoFit/>
            </a:bodyPr>
            <a:lstStyle/>
            <a:p>
              <a:pPr algn="ctr"/>
              <a:r>
                <a:rPr lang="zh-CN" altLang="en-US" sz="2800" b="1" dirty="0">
                  <a:solidFill>
                    <a:srgbClr val="113946"/>
                  </a:solidFill>
                  <a:latin typeface="印品溜溜圆" panose="02000000000000000000" pitchFamily="2" charset="-122"/>
                  <a:ea typeface="印品溜溜圆" panose="02000000000000000000" pitchFamily="2" charset="-122"/>
                </a:rPr>
                <a:t>请输入标题</a:t>
              </a:r>
            </a:p>
          </p:txBody>
        </p:sp>
      </p:grpSp>
      <p:grpSp>
        <p:nvGrpSpPr>
          <p:cNvPr id="10" name="组合 9"/>
          <p:cNvGrpSpPr/>
          <p:nvPr/>
        </p:nvGrpSpPr>
        <p:grpSpPr>
          <a:xfrm>
            <a:off x="1473068" y="1674778"/>
            <a:ext cx="2046714" cy="3969334"/>
            <a:chOff x="8591085" y="1623368"/>
            <a:chExt cx="2046714" cy="3969334"/>
          </a:xfrm>
        </p:grpSpPr>
        <p:sp>
          <p:nvSpPr>
            <p:cNvPr id="11" name="矩形 10"/>
            <p:cNvSpPr/>
            <p:nvPr/>
          </p:nvSpPr>
          <p:spPr>
            <a:xfrm>
              <a:off x="8591085" y="1803927"/>
              <a:ext cx="1431161" cy="3788775"/>
            </a:xfrm>
            <a:prstGeom prst="rect">
              <a:avLst/>
            </a:prstGeom>
          </p:spPr>
          <p:txBody>
            <a:bodyPr vert="eaVert" wrap="square">
              <a:spAutoFit/>
            </a:bodyPr>
            <a:lstStyle/>
            <a:p>
              <a:pPr>
                <a:lnSpc>
                  <a:spcPct val="150000"/>
                </a:lnSpc>
              </a:pPr>
              <a:r>
                <a:rPr lang="zh-CN" altLang="en-US" dirty="0">
                  <a:solidFill>
                    <a:srgbClr val="113946"/>
                  </a:solidFill>
                  <a:latin typeface="印品溜溜圆" panose="02000000000000000000" pitchFamily="2" charset="-122"/>
                  <a:ea typeface="印品溜溜圆" panose="02000000000000000000" pitchFamily="2" charset="-122"/>
                </a:rPr>
                <a:t>点击输入您的文字内容点击输入您的文字内容点击输入您的文字内容点击输入您的文字内容点击输入您的文字</a:t>
              </a:r>
            </a:p>
          </p:txBody>
        </p:sp>
        <p:sp>
          <p:nvSpPr>
            <p:cNvPr id="12" name="矩形 11"/>
            <p:cNvSpPr/>
            <p:nvPr/>
          </p:nvSpPr>
          <p:spPr>
            <a:xfrm>
              <a:off x="10022246" y="1623368"/>
              <a:ext cx="615553" cy="2226423"/>
            </a:xfrm>
            <a:prstGeom prst="rect">
              <a:avLst/>
            </a:prstGeom>
            <a:noFill/>
          </p:spPr>
          <p:txBody>
            <a:bodyPr vert="eaVert" wrap="square" rtlCol="0">
              <a:spAutoFit/>
            </a:bodyPr>
            <a:lstStyle/>
            <a:p>
              <a:pPr algn="ctr"/>
              <a:r>
                <a:rPr lang="zh-CN" altLang="en-US" sz="2800" b="1" dirty="0">
                  <a:solidFill>
                    <a:srgbClr val="113946"/>
                  </a:solidFill>
                  <a:latin typeface="印品溜溜圆" panose="02000000000000000000" pitchFamily="2" charset="-122"/>
                  <a:ea typeface="印品溜溜圆" panose="02000000000000000000" pitchFamily="2" charset="-122"/>
                </a:rPr>
                <a:t>请输入标题</a:t>
              </a:r>
            </a:p>
          </p:txBody>
        </p:sp>
      </p:grpSp>
      <p:grpSp>
        <p:nvGrpSpPr>
          <p:cNvPr id="13" name="组合 12"/>
          <p:cNvGrpSpPr/>
          <p:nvPr/>
        </p:nvGrpSpPr>
        <p:grpSpPr>
          <a:xfrm>
            <a:off x="4231730" y="1171510"/>
            <a:ext cx="3435663" cy="3812515"/>
            <a:chOff x="4151085" y="1308144"/>
            <a:chExt cx="3435663" cy="3812515"/>
          </a:xfrm>
        </p:grpSpPr>
        <p:sp>
          <p:nvSpPr>
            <p:cNvPr id="14" name="椭圆 13"/>
            <p:cNvSpPr/>
            <p:nvPr/>
          </p:nvSpPr>
          <p:spPr>
            <a:xfrm>
              <a:off x="4151085" y="1308144"/>
              <a:ext cx="3435663" cy="3475120"/>
            </a:xfrm>
            <a:prstGeom prst="ellipse">
              <a:avLst/>
            </a:prstGeom>
            <a:noFill/>
            <a:ln w="19050" cap="rnd">
              <a:solidFill>
                <a:srgbClr val="11394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946"/>
                </a:solidFill>
                <a:latin typeface="印品溜溜圆" panose="02000000000000000000" pitchFamily="2" charset="-122"/>
                <a:ea typeface="印品溜溜圆" panose="02000000000000000000" pitchFamily="2" charset="-122"/>
              </a:endParaRPr>
            </a:p>
          </p:txBody>
        </p:sp>
        <p:sp>
          <p:nvSpPr>
            <p:cNvPr id="15" name="íṣļiḓê"/>
            <p:cNvSpPr/>
            <p:nvPr/>
          </p:nvSpPr>
          <p:spPr>
            <a:xfrm>
              <a:off x="4779902" y="4438249"/>
              <a:ext cx="2141974" cy="682410"/>
            </a:xfrm>
            <a:prstGeom prst="roundRect">
              <a:avLst>
                <a:gd name="adj" fmla="val 8559"/>
              </a:avLst>
            </a:prstGeom>
            <a:solidFill>
              <a:srgbClr val="113946"/>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rgbClr val="113946"/>
                </a:solidFill>
                <a:latin typeface="印品溜溜圆" panose="02000000000000000000" pitchFamily="2" charset="-122"/>
                <a:ea typeface="印品溜溜圆" panose="02000000000000000000" pitchFamily="2" charset="-122"/>
              </a:endParaRPr>
            </a:p>
          </p:txBody>
        </p:sp>
        <p:sp>
          <p:nvSpPr>
            <p:cNvPr id="16" name="矩形 15"/>
            <p:cNvSpPr/>
            <p:nvPr/>
          </p:nvSpPr>
          <p:spPr>
            <a:xfrm>
              <a:off x="5008970" y="4579664"/>
              <a:ext cx="1777365" cy="398780"/>
            </a:xfrm>
            <a:prstGeom prst="rect">
              <a:avLst/>
            </a:prstGeom>
            <a:noFill/>
          </p:spPr>
          <p:txBody>
            <a:bodyPr vert="horz" wrap="square" rtlCol="0">
              <a:spAutoFit/>
            </a:bodyPr>
            <a:lstStyle/>
            <a:p>
              <a:pPr algn="ctr"/>
              <a:r>
                <a:rPr lang="zh-CN" altLang="en-US" sz="2000" b="1" dirty="0">
                  <a:solidFill>
                    <a:schemeClr val="bg1"/>
                  </a:solidFill>
                  <a:latin typeface="印品溜溜圆" panose="02000000000000000000" pitchFamily="2" charset="-122"/>
                  <a:ea typeface="印品溜溜圆" panose="02000000000000000000" pitchFamily="2" charset="-122"/>
                </a:rPr>
                <a:t>请输入标题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ox(in)">
                                      <p:cBhvr>
                                        <p:cTn id="26" dur="2000"/>
                                        <p:tgtEl>
                                          <p:spTgt spid="13"/>
                                        </p:tgtEl>
                                      </p:cBhvr>
                                    </p:animEffect>
                                  </p:childTnLst>
                                </p:cTn>
                              </p:par>
                              <p:par>
                                <p:cTn id="27" presetID="4" presetClass="entr" presetSubtype="16"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ox(in)">
                                      <p:cBhvr>
                                        <p:cTn id="2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1765300"/>
            <a:ext cx="12192000" cy="3835400"/>
          </a:xfrm>
          <a:prstGeom prst="rect">
            <a:avLst/>
          </a:prstGeom>
          <a:solidFill>
            <a:srgbClr val="1139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4800" dirty="0">
              <a:solidFill>
                <a:schemeClr val="tx1"/>
              </a:solidFill>
              <a:latin typeface="钟齐志莽行书" panose="02010600030101010101" pitchFamily="2" charset="-122"/>
              <a:ea typeface="钟齐志莽行书" panose="02010600030101010101" pitchFamily="2" charset="-122"/>
            </a:endParaRPr>
          </a:p>
        </p:txBody>
      </p:sp>
      <p:sp>
        <p:nvSpPr>
          <p:cNvPr id="5" name="矩形 4"/>
          <p:cNvSpPr/>
          <p:nvPr/>
        </p:nvSpPr>
        <p:spPr>
          <a:xfrm>
            <a:off x="1682001" y="2637304"/>
            <a:ext cx="1292662" cy="1938992"/>
          </a:xfrm>
          <a:prstGeom prst="rect">
            <a:avLst/>
          </a:prstGeom>
        </p:spPr>
        <p:txBody>
          <a:bodyPr vert="eaVert" wrap="none">
            <a:spAutoFit/>
          </a:bodyPr>
          <a:lstStyle/>
          <a:p>
            <a:pPr algn="ctr"/>
            <a:r>
              <a:rPr lang="zh-CN" altLang="en-US" sz="7200" dirty="0">
                <a:solidFill>
                  <a:schemeClr val="bg1"/>
                </a:solidFill>
                <a:latin typeface="华康少女文字W3" panose="040F0309000000000000" charset="-122"/>
                <a:ea typeface="华康少女文字W3" panose="040F0309000000000000" charset="-122"/>
              </a:rPr>
              <a:t>目录</a:t>
            </a:r>
            <a:endParaRPr lang="en-US" altLang="zh-CN" sz="7200" dirty="0">
              <a:solidFill>
                <a:schemeClr val="bg1"/>
              </a:solidFill>
              <a:latin typeface="华康少女文字W3" panose="040F0309000000000000" charset="-122"/>
              <a:ea typeface="华康少女文字W3" panose="040F0309000000000000" charset="-122"/>
            </a:endParaRPr>
          </a:p>
        </p:txBody>
      </p:sp>
      <p:grpSp>
        <p:nvGrpSpPr>
          <p:cNvPr id="10" name="组合 9"/>
          <p:cNvGrpSpPr/>
          <p:nvPr/>
        </p:nvGrpSpPr>
        <p:grpSpPr>
          <a:xfrm>
            <a:off x="3958146" y="2536886"/>
            <a:ext cx="1438464" cy="2413173"/>
            <a:chOff x="2777749" y="2180604"/>
            <a:chExt cx="1438464" cy="2413173"/>
          </a:xfrm>
        </p:grpSpPr>
        <p:grpSp>
          <p:nvGrpSpPr>
            <p:cNvPr id="11" name="组合 10"/>
            <p:cNvGrpSpPr/>
            <p:nvPr/>
          </p:nvGrpSpPr>
          <p:grpSpPr>
            <a:xfrm>
              <a:off x="2777749" y="2264222"/>
              <a:ext cx="993662" cy="2329555"/>
              <a:chOff x="3733953" y="2332881"/>
              <a:chExt cx="993662" cy="2329555"/>
            </a:xfrm>
          </p:grpSpPr>
          <p:sp>
            <p:nvSpPr>
              <p:cNvPr id="13" name="矩形 12"/>
              <p:cNvSpPr/>
              <p:nvPr/>
            </p:nvSpPr>
            <p:spPr>
              <a:xfrm>
                <a:off x="4235172" y="2332881"/>
                <a:ext cx="492443" cy="2182967"/>
              </a:xfrm>
              <a:prstGeom prst="rect">
                <a:avLst/>
              </a:prstGeom>
              <a:noFill/>
            </p:spPr>
            <p:txBody>
              <a:bodyPr vert="eaVert" wrap="square" rtlCol="0">
                <a:spAutoFit/>
              </a:bodyPr>
              <a:lstStyle/>
              <a:p>
                <a:r>
                  <a:rPr lang="zh-CN" altLang="en-US" sz="2000" b="1" dirty="0">
                    <a:solidFill>
                      <a:schemeClr val="bg1"/>
                    </a:solidFill>
                    <a:latin typeface="印品溜溜圆" panose="02000000000000000000" pitchFamily="2" charset="-122"/>
                    <a:ea typeface="印品溜溜圆" panose="02000000000000000000" pitchFamily="2" charset="-122"/>
                  </a:rPr>
                  <a:t>请在此输入标题</a:t>
                </a:r>
              </a:p>
            </p:txBody>
          </p:sp>
          <p:sp>
            <p:nvSpPr>
              <p:cNvPr id="14" name="矩形 13"/>
              <p:cNvSpPr/>
              <p:nvPr/>
            </p:nvSpPr>
            <p:spPr>
              <a:xfrm>
                <a:off x="3733953" y="2361964"/>
                <a:ext cx="615553" cy="2300472"/>
              </a:xfrm>
              <a:prstGeom prst="rect">
                <a:avLst/>
              </a:prstGeom>
              <a:noFill/>
            </p:spPr>
            <p:txBody>
              <a:bodyPr vert="eaVert" wrap="square" rtlCol="0">
                <a:spAutoFit/>
              </a:bodyPr>
              <a:lstStyle/>
              <a:p>
                <a:r>
                  <a:rPr lang="zh-CN" altLang="en-US" sz="1400" dirty="0">
                    <a:solidFill>
                      <a:schemeClr val="bg1"/>
                    </a:solidFill>
                    <a:latin typeface="印品溜溜圆" panose="02000000000000000000" pitchFamily="2" charset="-122"/>
                    <a:ea typeface="印品溜溜圆" panose="02000000000000000000" pitchFamily="2" charset="-122"/>
                  </a:rPr>
                  <a:t>用户可以在投影仪或者计算机上进行演示</a:t>
                </a: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37519" t="26927" r="56126" b="68895"/>
            <a:stretch>
              <a:fillRect/>
            </a:stretch>
          </p:blipFill>
          <p:spPr>
            <a:xfrm rot="2662614">
              <a:off x="3599355" y="2180604"/>
              <a:ext cx="616858" cy="608232"/>
            </a:xfrm>
            <a:prstGeom prst="rect">
              <a:avLst/>
            </a:prstGeom>
          </p:spPr>
        </p:pic>
      </p:grpSp>
      <p:grpSp>
        <p:nvGrpSpPr>
          <p:cNvPr id="15" name="组合 14"/>
          <p:cNvGrpSpPr/>
          <p:nvPr/>
        </p:nvGrpSpPr>
        <p:grpSpPr>
          <a:xfrm>
            <a:off x="5567787" y="2536886"/>
            <a:ext cx="1438464" cy="2413173"/>
            <a:chOff x="2777749" y="2180604"/>
            <a:chExt cx="1438464" cy="2413173"/>
          </a:xfrm>
        </p:grpSpPr>
        <p:grpSp>
          <p:nvGrpSpPr>
            <p:cNvPr id="16" name="组合 15"/>
            <p:cNvGrpSpPr/>
            <p:nvPr/>
          </p:nvGrpSpPr>
          <p:grpSpPr>
            <a:xfrm>
              <a:off x="2777749" y="2264222"/>
              <a:ext cx="993662" cy="2329555"/>
              <a:chOff x="3733953" y="2332881"/>
              <a:chExt cx="993662" cy="2329555"/>
            </a:xfrm>
          </p:grpSpPr>
          <p:sp>
            <p:nvSpPr>
              <p:cNvPr id="18" name="矩形 17"/>
              <p:cNvSpPr/>
              <p:nvPr/>
            </p:nvSpPr>
            <p:spPr>
              <a:xfrm>
                <a:off x="4235172" y="2332881"/>
                <a:ext cx="492443" cy="2182967"/>
              </a:xfrm>
              <a:prstGeom prst="rect">
                <a:avLst/>
              </a:prstGeom>
              <a:noFill/>
            </p:spPr>
            <p:txBody>
              <a:bodyPr vert="eaVert" wrap="square" rtlCol="0">
                <a:spAutoFit/>
              </a:bodyPr>
              <a:lstStyle/>
              <a:p>
                <a:r>
                  <a:rPr lang="zh-CN" altLang="en-US" sz="2000" b="1" dirty="0">
                    <a:solidFill>
                      <a:schemeClr val="bg1"/>
                    </a:solidFill>
                    <a:latin typeface="印品溜溜圆" panose="02000000000000000000" pitchFamily="2" charset="-122"/>
                    <a:ea typeface="印品溜溜圆" panose="02000000000000000000" pitchFamily="2" charset="-122"/>
                  </a:rPr>
                  <a:t>请在此输入标题</a:t>
                </a:r>
              </a:p>
            </p:txBody>
          </p:sp>
          <p:sp>
            <p:nvSpPr>
              <p:cNvPr id="19" name="矩形 18"/>
              <p:cNvSpPr/>
              <p:nvPr/>
            </p:nvSpPr>
            <p:spPr>
              <a:xfrm>
                <a:off x="3733953" y="2361964"/>
                <a:ext cx="615553" cy="2300472"/>
              </a:xfrm>
              <a:prstGeom prst="rect">
                <a:avLst/>
              </a:prstGeom>
              <a:noFill/>
            </p:spPr>
            <p:txBody>
              <a:bodyPr vert="eaVert" wrap="square" rtlCol="0">
                <a:spAutoFit/>
              </a:bodyPr>
              <a:lstStyle/>
              <a:p>
                <a:r>
                  <a:rPr lang="zh-CN" altLang="en-US" sz="1400" dirty="0">
                    <a:solidFill>
                      <a:schemeClr val="bg1"/>
                    </a:solidFill>
                    <a:latin typeface="印品溜溜圆" panose="02000000000000000000" pitchFamily="2" charset="-122"/>
                    <a:ea typeface="印品溜溜圆" panose="02000000000000000000" pitchFamily="2" charset="-122"/>
                  </a:rPr>
                  <a:t>用户可以在投影仪或者计算机上进行演示</a:t>
                </a:r>
              </a:p>
            </p:txBody>
          </p:sp>
        </p:grpSp>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37519" t="26927" r="56126" b="68895"/>
            <a:stretch>
              <a:fillRect/>
            </a:stretch>
          </p:blipFill>
          <p:spPr>
            <a:xfrm rot="2662614">
              <a:off x="3599355" y="2180604"/>
              <a:ext cx="616858" cy="608232"/>
            </a:xfrm>
            <a:prstGeom prst="rect">
              <a:avLst/>
            </a:prstGeom>
          </p:spPr>
        </p:pic>
      </p:grpSp>
      <p:grpSp>
        <p:nvGrpSpPr>
          <p:cNvPr id="20" name="组合 19"/>
          <p:cNvGrpSpPr/>
          <p:nvPr/>
        </p:nvGrpSpPr>
        <p:grpSpPr>
          <a:xfrm>
            <a:off x="7177428" y="2536886"/>
            <a:ext cx="1438464" cy="2413173"/>
            <a:chOff x="2777749" y="2180604"/>
            <a:chExt cx="1438464" cy="2413173"/>
          </a:xfrm>
        </p:grpSpPr>
        <p:grpSp>
          <p:nvGrpSpPr>
            <p:cNvPr id="21" name="组合 20"/>
            <p:cNvGrpSpPr/>
            <p:nvPr/>
          </p:nvGrpSpPr>
          <p:grpSpPr>
            <a:xfrm>
              <a:off x="2777749" y="2264222"/>
              <a:ext cx="993663" cy="2329555"/>
              <a:chOff x="3733953" y="2332881"/>
              <a:chExt cx="993663" cy="2329555"/>
            </a:xfrm>
          </p:grpSpPr>
          <p:sp>
            <p:nvSpPr>
              <p:cNvPr id="23" name="矩形 22"/>
              <p:cNvSpPr/>
              <p:nvPr/>
            </p:nvSpPr>
            <p:spPr>
              <a:xfrm>
                <a:off x="4235173" y="2332881"/>
                <a:ext cx="492443" cy="2182967"/>
              </a:xfrm>
              <a:prstGeom prst="rect">
                <a:avLst/>
              </a:prstGeom>
              <a:noFill/>
            </p:spPr>
            <p:txBody>
              <a:bodyPr vert="eaVert" wrap="square" rtlCol="0">
                <a:spAutoFit/>
              </a:bodyPr>
              <a:lstStyle/>
              <a:p>
                <a:r>
                  <a:rPr lang="zh-CN" altLang="en-US" sz="2000" b="1" dirty="0">
                    <a:solidFill>
                      <a:schemeClr val="bg1"/>
                    </a:solidFill>
                    <a:latin typeface="印品溜溜圆" panose="02000000000000000000" pitchFamily="2" charset="-122"/>
                    <a:ea typeface="印品溜溜圆" panose="02000000000000000000" pitchFamily="2" charset="-122"/>
                  </a:rPr>
                  <a:t>请在此输入标题</a:t>
                </a:r>
              </a:p>
            </p:txBody>
          </p:sp>
          <p:sp>
            <p:nvSpPr>
              <p:cNvPr id="24" name="矩形 23"/>
              <p:cNvSpPr/>
              <p:nvPr/>
            </p:nvSpPr>
            <p:spPr>
              <a:xfrm>
                <a:off x="3733953" y="2361964"/>
                <a:ext cx="615553" cy="2300472"/>
              </a:xfrm>
              <a:prstGeom prst="rect">
                <a:avLst/>
              </a:prstGeom>
              <a:noFill/>
            </p:spPr>
            <p:txBody>
              <a:bodyPr vert="eaVert" wrap="square" rtlCol="0">
                <a:spAutoFit/>
              </a:bodyPr>
              <a:lstStyle/>
              <a:p>
                <a:r>
                  <a:rPr lang="zh-CN" altLang="en-US" sz="1400" dirty="0">
                    <a:solidFill>
                      <a:schemeClr val="bg1"/>
                    </a:solidFill>
                    <a:latin typeface="印品溜溜圆" panose="02000000000000000000" pitchFamily="2" charset="-122"/>
                    <a:ea typeface="印品溜溜圆" panose="02000000000000000000" pitchFamily="2" charset="-122"/>
                  </a:rPr>
                  <a:t>用户可以在投影仪或者计算机上进行演示</a:t>
                </a:r>
              </a:p>
            </p:txBody>
          </p:sp>
        </p:grpSp>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l="37519" t="26927" r="56126" b="68895"/>
            <a:stretch>
              <a:fillRect/>
            </a:stretch>
          </p:blipFill>
          <p:spPr>
            <a:xfrm rot="2662614">
              <a:off x="3599355" y="2180604"/>
              <a:ext cx="616858" cy="608232"/>
            </a:xfrm>
            <a:prstGeom prst="rect">
              <a:avLst/>
            </a:prstGeom>
          </p:spPr>
        </p:pic>
      </p:grpSp>
      <p:grpSp>
        <p:nvGrpSpPr>
          <p:cNvPr id="25" name="组合 24"/>
          <p:cNvGrpSpPr/>
          <p:nvPr/>
        </p:nvGrpSpPr>
        <p:grpSpPr>
          <a:xfrm>
            <a:off x="8787068" y="2536886"/>
            <a:ext cx="1438464" cy="2413173"/>
            <a:chOff x="2777749" y="2180604"/>
            <a:chExt cx="1438464" cy="2413173"/>
          </a:xfrm>
        </p:grpSpPr>
        <p:grpSp>
          <p:nvGrpSpPr>
            <p:cNvPr id="26" name="组合 25"/>
            <p:cNvGrpSpPr/>
            <p:nvPr/>
          </p:nvGrpSpPr>
          <p:grpSpPr>
            <a:xfrm>
              <a:off x="2777749" y="2264222"/>
              <a:ext cx="993663" cy="2329555"/>
              <a:chOff x="3733953" y="2332881"/>
              <a:chExt cx="993663" cy="2329555"/>
            </a:xfrm>
          </p:grpSpPr>
          <p:sp>
            <p:nvSpPr>
              <p:cNvPr id="28" name="矩形 27"/>
              <p:cNvSpPr/>
              <p:nvPr/>
            </p:nvSpPr>
            <p:spPr>
              <a:xfrm>
                <a:off x="4235173" y="2332881"/>
                <a:ext cx="492443" cy="2182967"/>
              </a:xfrm>
              <a:prstGeom prst="rect">
                <a:avLst/>
              </a:prstGeom>
              <a:noFill/>
            </p:spPr>
            <p:txBody>
              <a:bodyPr vert="eaVert" wrap="square" rtlCol="0">
                <a:spAutoFit/>
              </a:bodyPr>
              <a:lstStyle/>
              <a:p>
                <a:r>
                  <a:rPr lang="zh-CN" altLang="en-US" sz="2000" b="1" dirty="0">
                    <a:solidFill>
                      <a:schemeClr val="bg1"/>
                    </a:solidFill>
                    <a:latin typeface="印品溜溜圆" panose="02000000000000000000" pitchFamily="2" charset="-122"/>
                    <a:ea typeface="印品溜溜圆" panose="02000000000000000000" pitchFamily="2" charset="-122"/>
                  </a:rPr>
                  <a:t>请在此输入标题</a:t>
                </a:r>
              </a:p>
            </p:txBody>
          </p:sp>
          <p:sp>
            <p:nvSpPr>
              <p:cNvPr id="29" name="矩形 28"/>
              <p:cNvSpPr/>
              <p:nvPr/>
            </p:nvSpPr>
            <p:spPr>
              <a:xfrm>
                <a:off x="3733953" y="2361964"/>
                <a:ext cx="615553" cy="2300472"/>
              </a:xfrm>
              <a:prstGeom prst="rect">
                <a:avLst/>
              </a:prstGeom>
              <a:noFill/>
            </p:spPr>
            <p:txBody>
              <a:bodyPr vert="eaVert" wrap="square" rtlCol="0">
                <a:spAutoFit/>
              </a:bodyPr>
              <a:lstStyle/>
              <a:p>
                <a:r>
                  <a:rPr lang="zh-CN" altLang="en-US" sz="1400" dirty="0">
                    <a:solidFill>
                      <a:schemeClr val="bg1"/>
                    </a:solidFill>
                    <a:latin typeface="印品溜溜圆" panose="02000000000000000000" pitchFamily="2" charset="-122"/>
                    <a:ea typeface="印品溜溜圆" panose="02000000000000000000" pitchFamily="2" charset="-122"/>
                  </a:rPr>
                  <a:t>用户可以在投影仪或者计算机上进行演示</a:t>
                </a:r>
              </a:p>
            </p:txBody>
          </p:sp>
        </p:grpSp>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l="37519" t="26927" r="56126" b="68895"/>
            <a:stretch>
              <a:fillRect/>
            </a:stretch>
          </p:blipFill>
          <p:spPr>
            <a:xfrm rot="2662614">
              <a:off x="3599355" y="2180604"/>
              <a:ext cx="616858" cy="60823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heel(1)">
                                      <p:cBhvr>
                                        <p:cTn id="15" dur="20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1000" fill="hold"/>
                                        <p:tgtEl>
                                          <p:spTgt spid="20"/>
                                        </p:tgtEl>
                                        <p:attrNameLst>
                                          <p:attrName>ppt_w</p:attrName>
                                        </p:attrNameLst>
                                      </p:cBhvr>
                                      <p:tavLst>
                                        <p:tav tm="0">
                                          <p:val>
                                            <p:fltVal val="0"/>
                                          </p:val>
                                        </p:tav>
                                        <p:tav tm="100000">
                                          <p:val>
                                            <p:strVal val="#ppt_w"/>
                                          </p:val>
                                        </p:tav>
                                      </p:tavLst>
                                    </p:anim>
                                    <p:anim calcmode="lin" valueType="num">
                                      <p:cBhvr>
                                        <p:cTn id="21" dur="1000" fill="hold"/>
                                        <p:tgtEl>
                                          <p:spTgt spid="20"/>
                                        </p:tgtEl>
                                        <p:attrNameLst>
                                          <p:attrName>ppt_h</p:attrName>
                                        </p:attrNameLst>
                                      </p:cBhvr>
                                      <p:tavLst>
                                        <p:tav tm="0">
                                          <p:val>
                                            <p:fltVal val="0"/>
                                          </p:val>
                                        </p:tav>
                                        <p:tav tm="100000">
                                          <p:val>
                                            <p:strVal val="#ppt_h"/>
                                          </p:val>
                                        </p:tav>
                                      </p:tavLst>
                                    </p:anim>
                                    <p:anim calcmode="lin" valueType="num">
                                      <p:cBhvr>
                                        <p:cTn id="22" dur="1000" fill="hold"/>
                                        <p:tgtEl>
                                          <p:spTgt spid="20"/>
                                        </p:tgtEl>
                                        <p:attrNameLst>
                                          <p:attrName>style.rotation</p:attrName>
                                        </p:attrNameLst>
                                      </p:cBhvr>
                                      <p:tavLst>
                                        <p:tav tm="0">
                                          <p:val>
                                            <p:fltVal val="90"/>
                                          </p:val>
                                        </p:tav>
                                        <p:tav tm="100000">
                                          <p:val>
                                            <p:fltVal val="0"/>
                                          </p:val>
                                        </p:tav>
                                      </p:tavLst>
                                    </p:anim>
                                    <p:animEffect transition="in" filter="fade">
                                      <p:cBhvr>
                                        <p:cTn id="23" dur="10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3048000" y="0"/>
            <a:ext cx="5707854" cy="6858000"/>
          </a:xfrm>
          <a:prstGeom prst="rect">
            <a:avLst/>
          </a:prstGeom>
          <a:solidFill>
            <a:srgbClr val="1139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4800" dirty="0">
              <a:solidFill>
                <a:schemeClr val="tx1"/>
              </a:solidFill>
              <a:latin typeface="钟齐志莽行书" panose="02010600030101010101" pitchFamily="2" charset="-122"/>
              <a:ea typeface="钟齐志莽行书" panose="02010600030101010101" pitchFamily="2" charset="-122"/>
            </a:endParaRPr>
          </a:p>
        </p:txBody>
      </p:sp>
      <p:sp>
        <p:nvSpPr>
          <p:cNvPr id="30" name="文本框 29"/>
          <p:cNvSpPr txBox="1"/>
          <p:nvPr/>
        </p:nvSpPr>
        <p:spPr>
          <a:xfrm>
            <a:off x="4356394" y="3917598"/>
            <a:ext cx="3581400" cy="1321452"/>
          </a:xfrm>
          <a:prstGeom prst="rect">
            <a:avLst/>
          </a:prstGeom>
          <a:noFill/>
        </p:spPr>
        <p:txBody>
          <a:bodyPr wrap="square" rtlCol="0">
            <a:spAutoFit/>
          </a:bodyPr>
          <a:lstStyle/>
          <a:p>
            <a:pPr algn="ctr">
              <a:lnSpc>
                <a:spcPct val="150000"/>
              </a:lnSpc>
            </a:pPr>
            <a:r>
              <a:rPr lang="zh-CN" altLang="en-US" sz="32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rPr>
              <a:t>添加你的标题文字</a:t>
            </a:r>
            <a:endParaRPr lang="zh-CN" altLang="en-US" sz="24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endParaRPr>
          </a:p>
          <a:p>
            <a:pPr algn="ctr">
              <a:lnSpc>
                <a:spcPct val="150000"/>
              </a:lnSpc>
            </a:pPr>
            <a:r>
              <a:rPr lang="zh-CN" altLang="en-US" sz="24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rPr>
              <a:t>Add your title here</a:t>
            </a:r>
          </a:p>
        </p:txBody>
      </p:sp>
      <p:grpSp>
        <p:nvGrpSpPr>
          <p:cNvPr id="31" name="组合 30"/>
          <p:cNvGrpSpPr/>
          <p:nvPr/>
        </p:nvGrpSpPr>
        <p:grpSpPr>
          <a:xfrm>
            <a:off x="4482782" y="1135380"/>
            <a:ext cx="2784475" cy="2538095"/>
            <a:chOff x="3525" y="3790"/>
            <a:chExt cx="4385" cy="3997"/>
          </a:xfrm>
        </p:grpSpPr>
        <p:grpSp>
          <p:nvGrpSpPr>
            <p:cNvPr id="32" name="组合 31"/>
            <p:cNvGrpSpPr/>
            <p:nvPr/>
          </p:nvGrpSpPr>
          <p:grpSpPr>
            <a:xfrm>
              <a:off x="4142" y="3790"/>
              <a:ext cx="3768" cy="3769"/>
              <a:chOff x="4014" y="3940"/>
              <a:chExt cx="3768" cy="3769"/>
            </a:xfrm>
          </p:grpSpPr>
          <p:grpSp>
            <p:nvGrpSpPr>
              <p:cNvPr id="37" name="组合 36"/>
              <p:cNvGrpSpPr/>
              <p:nvPr/>
            </p:nvGrpSpPr>
            <p:grpSpPr>
              <a:xfrm>
                <a:off x="4014" y="3940"/>
                <a:ext cx="3768" cy="3769"/>
                <a:chOff x="7590" y="2002"/>
                <a:chExt cx="4021" cy="6658"/>
              </a:xfrm>
            </p:grpSpPr>
            <p:sp>
              <p:nvSpPr>
                <p:cNvPr id="39" name="矩形 38"/>
                <p:cNvSpPr/>
                <p:nvPr/>
              </p:nvSpPr>
              <p:spPr>
                <a:xfrm>
                  <a:off x="7803" y="2349"/>
                  <a:ext cx="3596" cy="5964"/>
                </a:xfrm>
                <a:prstGeom prst="rect">
                  <a:avLst/>
                </a:prstGeom>
                <a:noFill/>
                <a:ln w="66675">
                  <a:solidFill>
                    <a:schemeClr val="bg1"/>
                  </a:solidFill>
                </a:ln>
                <a:extLst>
                  <a:ext uri="{909E8E84-426E-40DD-AFC4-6F175D3DCCD1}">
                    <a14:hiddenFill xmlns:a14="http://schemas.microsoft.com/office/drawing/2010/main">
                      <a:solidFill>
                        <a:srgbClr val="1D7F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7590" y="2002"/>
                  <a:ext cx="4021" cy="6658"/>
                </a:xfrm>
                <a:prstGeom prst="rect">
                  <a:avLst/>
                </a:prstGeom>
                <a:noFill/>
                <a:ln w="25400">
                  <a:solidFill>
                    <a:schemeClr val="bg1"/>
                  </a:solidFill>
                </a:ln>
                <a:extLst>
                  <a:ext uri="{909E8E84-426E-40DD-AFC4-6F175D3DCCD1}">
                    <a14:hiddenFill xmlns:a14="http://schemas.microsoft.com/office/drawing/2010/main">
                      <a:solidFill>
                        <a:srgbClr val="1D7F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4758" y="4619"/>
                <a:ext cx="2224" cy="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823" y="5025"/>
                <a:ext cx="1936" cy="1452"/>
              </a:xfrm>
              <a:prstGeom prst="rect">
                <a:avLst/>
              </a:prstGeom>
              <a:noFill/>
            </p:spPr>
            <p:txBody>
              <a:bodyPr wrap="square" rtlCol="0">
                <a:spAutoFit/>
              </a:bodyPr>
              <a:lstStyle/>
              <a:p>
                <a:pPr algn="ctr"/>
                <a:r>
                  <a:rPr lang="en-US" altLang="zh-CN" sz="5400" b="1">
                    <a:solidFill>
                      <a:srgbClr val="113946"/>
                    </a:solidFill>
                    <a:effectLst>
                      <a:outerShdw blurRad="38100" dist="38100" dir="2700000" algn="tl">
                        <a:srgbClr val="000000">
                          <a:alpha val="43137"/>
                        </a:srgbClr>
                      </a:outerShdw>
                    </a:effectLst>
                    <a:latin typeface="义启紫水晶体" panose="02000500000000000000" charset="-128"/>
                    <a:ea typeface="义启紫水晶体" panose="02000500000000000000" charset="-128"/>
                  </a:rPr>
                  <a:t>03</a:t>
                </a:r>
                <a:endParaRPr lang="en-US" altLang="zh-CN" sz="5400" b="1" dirty="0">
                  <a:solidFill>
                    <a:srgbClr val="113946"/>
                  </a:solidFill>
                  <a:effectLst>
                    <a:outerShdw blurRad="38100" dist="38100" dir="2700000" algn="tl">
                      <a:srgbClr val="000000">
                        <a:alpha val="43137"/>
                      </a:srgbClr>
                    </a:outerShdw>
                  </a:effectLst>
                  <a:latin typeface="义启紫水晶体" panose="02000500000000000000" charset="-128"/>
                  <a:ea typeface="义启紫水晶体" panose="02000500000000000000" charset="-128"/>
                </a:endParaRPr>
              </a:p>
            </p:txBody>
          </p:sp>
        </p:grpSp>
        <p:pic>
          <p:nvPicPr>
            <p:cNvPr id="33" name="图片 32" descr="嗯嗯嗯"/>
            <p:cNvPicPr>
              <a:picLocks noChangeAspect="1"/>
            </p:cNvPicPr>
            <p:nvPr/>
          </p:nvPicPr>
          <p:blipFill>
            <a:blip r:embed="rId3"/>
            <a:stretch>
              <a:fillRect/>
            </a:stretch>
          </p:blipFill>
          <p:spPr>
            <a:xfrm>
              <a:off x="3525" y="6555"/>
              <a:ext cx="1894" cy="123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ox(out)">
                                      <p:cBhvr>
                                        <p:cTn id="7" dur="2000"/>
                                        <p:tgtEl>
                                          <p:spTgt spid="31"/>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grpSp>
        <p:nvGrpSpPr>
          <p:cNvPr id="6" name="组合 5"/>
          <p:cNvGrpSpPr/>
          <p:nvPr/>
        </p:nvGrpSpPr>
        <p:grpSpPr>
          <a:xfrm>
            <a:off x="563868" y="1390650"/>
            <a:ext cx="11066640" cy="4421343"/>
            <a:chOff x="0" y="1650539"/>
            <a:chExt cx="12192000" cy="4870946"/>
          </a:xfrm>
        </p:grpSpPr>
        <p:cxnSp>
          <p:nvCxnSpPr>
            <p:cNvPr id="7" name="直接连接符 6"/>
            <p:cNvCxnSpPr/>
            <p:nvPr/>
          </p:nvCxnSpPr>
          <p:spPr>
            <a:xfrm>
              <a:off x="2312056" y="4341351"/>
              <a:ext cx="0" cy="697706"/>
            </a:xfrm>
            <a:prstGeom prst="line">
              <a:avLst/>
            </a:prstGeom>
            <a:ln>
              <a:solidFill>
                <a:srgbClr val="113946"/>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829923" y="3619039"/>
              <a:ext cx="0" cy="1420018"/>
            </a:xfrm>
            <a:prstGeom prst="line">
              <a:avLst/>
            </a:prstGeom>
            <a:ln>
              <a:solidFill>
                <a:srgbClr val="113946"/>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347790" y="4341351"/>
              <a:ext cx="0" cy="697706"/>
            </a:xfrm>
            <a:prstGeom prst="line">
              <a:avLst/>
            </a:prstGeom>
            <a:ln>
              <a:solidFill>
                <a:srgbClr val="113946"/>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865656" y="4581857"/>
              <a:ext cx="0" cy="457200"/>
            </a:xfrm>
            <a:prstGeom prst="line">
              <a:avLst/>
            </a:prstGeom>
            <a:ln>
              <a:solidFill>
                <a:srgbClr val="113946"/>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526258" y="2336339"/>
              <a:ext cx="1590648" cy="1828800"/>
              <a:chOff x="1526258" y="2336339"/>
              <a:chExt cx="1590648" cy="1828800"/>
            </a:xfrm>
          </p:grpSpPr>
          <p:sp>
            <p:nvSpPr>
              <p:cNvPr id="38" name="任意多边形 12"/>
              <p:cNvSpPr/>
              <p:nvPr/>
            </p:nvSpPr>
            <p:spPr>
              <a:xfrm>
                <a:off x="1526258" y="2336339"/>
                <a:ext cx="1590648" cy="1828800"/>
              </a:xfrm>
              <a:custGeom>
                <a:avLst/>
                <a:gdLst>
                  <a:gd name="connsiteX0" fmla="*/ 850900 w 1701800"/>
                  <a:gd name="connsiteY0" fmla="*/ 0 h 1956594"/>
                  <a:gd name="connsiteX1" fmla="*/ 1701800 w 1701800"/>
                  <a:gd name="connsiteY1" fmla="*/ 850900 h 1956594"/>
                  <a:gd name="connsiteX2" fmla="*/ 1022386 w 1701800"/>
                  <a:gd name="connsiteY2" fmla="*/ 1684513 h 1956594"/>
                  <a:gd name="connsiteX3" fmla="*/ 959317 w 1701800"/>
                  <a:gd name="connsiteY3" fmla="*/ 1694138 h 1956594"/>
                  <a:gd name="connsiteX4" fmla="*/ 945295 w 1701800"/>
                  <a:gd name="connsiteY4" fmla="*/ 1705708 h 1956594"/>
                  <a:gd name="connsiteX5" fmla="*/ 841374 w 1701800"/>
                  <a:gd name="connsiteY5" fmla="*/ 1956594 h 1956594"/>
                  <a:gd name="connsiteX6" fmla="*/ 841374 w 1701800"/>
                  <a:gd name="connsiteY6" fmla="*/ 1956593 h 1956594"/>
                  <a:gd name="connsiteX7" fmla="*/ 760353 w 1701800"/>
                  <a:gd name="connsiteY7" fmla="*/ 1730903 h 1956594"/>
                  <a:gd name="connsiteX8" fmla="*/ 721299 w 1701800"/>
                  <a:gd name="connsiteY8" fmla="*/ 1690905 h 1956594"/>
                  <a:gd name="connsiteX9" fmla="*/ 679414 w 1701800"/>
                  <a:gd name="connsiteY9" fmla="*/ 1684513 h 1956594"/>
                  <a:gd name="connsiteX10" fmla="*/ 0 w 1701800"/>
                  <a:gd name="connsiteY10" fmla="*/ 850900 h 1956594"/>
                  <a:gd name="connsiteX11" fmla="*/ 850900 w 1701800"/>
                  <a:gd name="connsiteY11" fmla="*/ 0 h 195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1800" h="1956594">
                    <a:moveTo>
                      <a:pt x="850900" y="0"/>
                    </a:moveTo>
                    <a:cubicBezTo>
                      <a:pt x="1320839" y="0"/>
                      <a:pt x="1701800" y="380961"/>
                      <a:pt x="1701800" y="850900"/>
                    </a:cubicBezTo>
                    <a:cubicBezTo>
                      <a:pt x="1701800" y="1262097"/>
                      <a:pt x="1410127" y="1605170"/>
                      <a:pt x="1022386" y="1684513"/>
                    </a:cubicBezTo>
                    <a:lnTo>
                      <a:pt x="959317" y="1694138"/>
                    </a:lnTo>
                    <a:lnTo>
                      <a:pt x="945295" y="1705708"/>
                    </a:lnTo>
                    <a:cubicBezTo>
                      <a:pt x="881087" y="1769915"/>
                      <a:pt x="841374" y="1858617"/>
                      <a:pt x="841374" y="1956594"/>
                    </a:cubicBezTo>
                    <a:lnTo>
                      <a:pt x="841374" y="1956593"/>
                    </a:lnTo>
                    <a:cubicBezTo>
                      <a:pt x="841374" y="1870863"/>
                      <a:pt x="810969" y="1792235"/>
                      <a:pt x="760353" y="1730903"/>
                    </a:cubicBezTo>
                    <a:lnTo>
                      <a:pt x="721299" y="1690905"/>
                    </a:lnTo>
                    <a:lnTo>
                      <a:pt x="679414" y="1684513"/>
                    </a:lnTo>
                    <a:cubicBezTo>
                      <a:pt x="291673" y="1605170"/>
                      <a:pt x="0" y="1262097"/>
                      <a:pt x="0" y="850900"/>
                    </a:cubicBezTo>
                    <a:cubicBezTo>
                      <a:pt x="0" y="380961"/>
                      <a:pt x="380961" y="0"/>
                      <a:pt x="850900" y="0"/>
                    </a:cubicBezTo>
                    <a:close/>
                  </a:path>
                </a:pathLst>
              </a:custGeom>
              <a:solidFill>
                <a:srgbClr val="11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946"/>
                  </a:solidFill>
                  <a:latin typeface="印品溜溜圆" panose="02000000000000000000" pitchFamily="2" charset="-122"/>
                  <a:ea typeface="印品溜溜圆" panose="02000000000000000000" pitchFamily="2" charset="-122"/>
                </a:endParaRPr>
              </a:p>
            </p:txBody>
          </p:sp>
          <p:sp>
            <p:nvSpPr>
              <p:cNvPr id="39" name="KSO_Shape"/>
              <p:cNvSpPr/>
              <p:nvPr/>
            </p:nvSpPr>
            <p:spPr bwMode="auto">
              <a:xfrm>
                <a:off x="1863362" y="2701464"/>
                <a:ext cx="777875" cy="777875"/>
              </a:xfrm>
              <a:custGeom>
                <a:avLst/>
                <a:gdLst>
                  <a:gd name="T0" fmla="*/ 2147483646 w 207"/>
                  <a:gd name="T1" fmla="*/ 2147483646 h 207"/>
                  <a:gd name="T2" fmla="*/ 2147483646 w 207"/>
                  <a:gd name="T3" fmla="*/ 2147483646 h 207"/>
                  <a:gd name="T4" fmla="*/ 2147483646 w 207"/>
                  <a:gd name="T5" fmla="*/ 2147483646 h 207"/>
                  <a:gd name="T6" fmla="*/ 2147483646 w 207"/>
                  <a:gd name="T7" fmla="*/ 2147483646 h 207"/>
                  <a:gd name="T8" fmla="*/ 2147483646 w 207"/>
                  <a:gd name="T9" fmla="*/ 2147483646 h 207"/>
                  <a:gd name="T10" fmla="*/ 2147483646 w 207"/>
                  <a:gd name="T11" fmla="*/ 2147483646 h 207"/>
                  <a:gd name="T12" fmla="*/ 2147483646 w 207"/>
                  <a:gd name="T13" fmla="*/ 2147483646 h 207"/>
                  <a:gd name="T14" fmla="*/ 2147483646 w 207"/>
                  <a:gd name="T15" fmla="*/ 2147483646 h 207"/>
                  <a:gd name="T16" fmla="*/ 2147483646 w 207"/>
                  <a:gd name="T17" fmla="*/ 2147483646 h 207"/>
                  <a:gd name="T18" fmla="*/ 2147483646 w 207"/>
                  <a:gd name="T19" fmla="*/ 2147483646 h 207"/>
                  <a:gd name="T20" fmla="*/ 2147483646 w 207"/>
                  <a:gd name="T21" fmla="*/ 2147483646 h 207"/>
                  <a:gd name="T22" fmla="*/ 2147483646 w 207"/>
                  <a:gd name="T23" fmla="*/ 2147483646 h 207"/>
                  <a:gd name="T24" fmla="*/ 2147483646 w 207"/>
                  <a:gd name="T25" fmla="*/ 2147483646 h 207"/>
                  <a:gd name="T26" fmla="*/ 2147483646 w 207"/>
                  <a:gd name="T27" fmla="*/ 2147483646 h 207"/>
                  <a:gd name="T28" fmla="*/ 0 w 207"/>
                  <a:gd name="T29" fmla="*/ 2147483646 h 207"/>
                  <a:gd name="T30" fmla="*/ 2147483646 w 207"/>
                  <a:gd name="T31" fmla="*/ 2147483646 h 207"/>
                  <a:gd name="T32" fmla="*/ 2147483646 w 207"/>
                  <a:gd name="T33" fmla="*/ 0 h 207"/>
                  <a:gd name="T34" fmla="*/ 2147483646 w 207"/>
                  <a:gd name="T35" fmla="*/ 2147483646 h 207"/>
                  <a:gd name="T36" fmla="*/ 2147483646 w 207"/>
                  <a:gd name="T37" fmla="*/ 2147483646 h 207"/>
                  <a:gd name="T38" fmla="*/ 2147483646 w 207"/>
                  <a:gd name="T39" fmla="*/ 2147483646 h 207"/>
                  <a:gd name="T40" fmla="*/ 2147483646 w 207"/>
                  <a:gd name="T41" fmla="*/ 2147483646 h 207"/>
                  <a:gd name="T42" fmla="*/ 2147483646 w 207"/>
                  <a:gd name="T43" fmla="*/ 2147483646 h 207"/>
                  <a:gd name="T44" fmla="*/ 2147483646 w 207"/>
                  <a:gd name="T45" fmla="*/ 2147483646 h 207"/>
                  <a:gd name="T46" fmla="*/ 2147483646 w 207"/>
                  <a:gd name="T47" fmla="*/ 2147483646 h 207"/>
                  <a:gd name="T48" fmla="*/ 2147483646 w 207"/>
                  <a:gd name="T49" fmla="*/ 2147483646 h 207"/>
                  <a:gd name="T50" fmla="*/ 2147483646 w 207"/>
                  <a:gd name="T51" fmla="*/ 2147483646 h 207"/>
                  <a:gd name="T52" fmla="*/ 2147483646 w 207"/>
                  <a:gd name="T53" fmla="*/ 2147483646 h 207"/>
                  <a:gd name="T54" fmla="*/ 2147483646 w 207"/>
                  <a:gd name="T55" fmla="*/ 2147483646 h 207"/>
                  <a:gd name="T56" fmla="*/ 2147483646 w 207"/>
                  <a:gd name="T57" fmla="*/ 2147483646 h 207"/>
                  <a:gd name="T58" fmla="*/ 2147483646 w 207"/>
                  <a:gd name="T59" fmla="*/ 2147483646 h 207"/>
                  <a:gd name="T60" fmla="*/ 2147483646 w 207"/>
                  <a:gd name="T61" fmla="*/ 2147483646 h 207"/>
                  <a:gd name="T62" fmla="*/ 2147483646 w 207"/>
                  <a:gd name="T63" fmla="*/ 2147483646 h 207"/>
                  <a:gd name="T64" fmla="*/ 2147483646 w 207"/>
                  <a:gd name="T65" fmla="*/ 2147483646 h 207"/>
                  <a:gd name="T66" fmla="*/ 2147483646 w 207"/>
                  <a:gd name="T67" fmla="*/ 2147483646 h 207"/>
                  <a:gd name="T68" fmla="*/ 2147483646 w 207"/>
                  <a:gd name="T69" fmla="*/ 2147483646 h 207"/>
                  <a:gd name="T70" fmla="*/ 2147483646 w 207"/>
                  <a:gd name="T71" fmla="*/ 2147483646 h 207"/>
                  <a:gd name="T72" fmla="*/ 2147483646 w 207"/>
                  <a:gd name="T73" fmla="*/ 2147483646 h 207"/>
                  <a:gd name="T74" fmla="*/ 2147483646 w 207"/>
                  <a:gd name="T75" fmla="*/ 2147483646 h 2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7" h="207">
                    <a:moveTo>
                      <a:pt x="137" y="51"/>
                    </a:moveTo>
                    <a:cubicBezTo>
                      <a:pt x="153" y="51"/>
                      <a:pt x="153" y="51"/>
                      <a:pt x="153" y="51"/>
                    </a:cubicBezTo>
                    <a:cubicBezTo>
                      <a:pt x="142" y="113"/>
                      <a:pt x="142" y="113"/>
                      <a:pt x="142" y="113"/>
                    </a:cubicBezTo>
                    <a:cubicBezTo>
                      <a:pt x="141" y="120"/>
                      <a:pt x="141" y="125"/>
                      <a:pt x="142" y="128"/>
                    </a:cubicBezTo>
                    <a:cubicBezTo>
                      <a:pt x="143" y="132"/>
                      <a:pt x="146" y="133"/>
                      <a:pt x="150" y="133"/>
                    </a:cubicBezTo>
                    <a:cubicBezTo>
                      <a:pt x="154" y="133"/>
                      <a:pt x="158" y="132"/>
                      <a:pt x="161" y="130"/>
                    </a:cubicBezTo>
                    <a:cubicBezTo>
                      <a:pt x="165" y="129"/>
                      <a:pt x="169" y="126"/>
                      <a:pt x="172" y="122"/>
                    </a:cubicBezTo>
                    <a:cubicBezTo>
                      <a:pt x="175" y="118"/>
                      <a:pt x="177" y="114"/>
                      <a:pt x="179" y="108"/>
                    </a:cubicBezTo>
                    <a:cubicBezTo>
                      <a:pt x="181" y="102"/>
                      <a:pt x="182" y="95"/>
                      <a:pt x="182" y="87"/>
                    </a:cubicBezTo>
                    <a:cubicBezTo>
                      <a:pt x="182" y="76"/>
                      <a:pt x="180" y="66"/>
                      <a:pt x="176" y="58"/>
                    </a:cubicBezTo>
                    <a:cubicBezTo>
                      <a:pt x="172" y="50"/>
                      <a:pt x="167" y="44"/>
                      <a:pt x="161" y="38"/>
                    </a:cubicBezTo>
                    <a:cubicBezTo>
                      <a:pt x="154" y="33"/>
                      <a:pt x="146" y="29"/>
                      <a:pt x="137" y="27"/>
                    </a:cubicBezTo>
                    <a:cubicBezTo>
                      <a:pt x="128" y="24"/>
                      <a:pt x="119" y="23"/>
                      <a:pt x="109" y="23"/>
                    </a:cubicBezTo>
                    <a:cubicBezTo>
                      <a:pt x="97" y="23"/>
                      <a:pt x="86" y="25"/>
                      <a:pt x="76" y="30"/>
                    </a:cubicBezTo>
                    <a:cubicBezTo>
                      <a:pt x="65" y="34"/>
                      <a:pt x="57" y="40"/>
                      <a:pt x="49" y="47"/>
                    </a:cubicBezTo>
                    <a:cubicBezTo>
                      <a:pt x="42" y="55"/>
                      <a:pt x="36" y="63"/>
                      <a:pt x="31" y="74"/>
                    </a:cubicBezTo>
                    <a:cubicBezTo>
                      <a:pt x="27" y="84"/>
                      <a:pt x="25" y="95"/>
                      <a:pt x="25" y="107"/>
                    </a:cubicBezTo>
                    <a:cubicBezTo>
                      <a:pt x="25" y="119"/>
                      <a:pt x="27" y="129"/>
                      <a:pt x="30" y="139"/>
                    </a:cubicBezTo>
                    <a:cubicBezTo>
                      <a:pt x="34" y="148"/>
                      <a:pt x="39" y="156"/>
                      <a:pt x="46" y="163"/>
                    </a:cubicBezTo>
                    <a:cubicBezTo>
                      <a:pt x="53" y="169"/>
                      <a:pt x="61" y="174"/>
                      <a:pt x="71" y="178"/>
                    </a:cubicBezTo>
                    <a:cubicBezTo>
                      <a:pt x="81" y="181"/>
                      <a:pt x="93" y="183"/>
                      <a:pt x="106" y="183"/>
                    </a:cubicBezTo>
                    <a:cubicBezTo>
                      <a:pt x="110" y="183"/>
                      <a:pt x="115" y="183"/>
                      <a:pt x="121" y="182"/>
                    </a:cubicBezTo>
                    <a:cubicBezTo>
                      <a:pt x="127" y="181"/>
                      <a:pt x="132" y="179"/>
                      <a:pt x="136" y="177"/>
                    </a:cubicBezTo>
                    <a:cubicBezTo>
                      <a:pt x="143" y="199"/>
                      <a:pt x="143" y="199"/>
                      <a:pt x="143" y="199"/>
                    </a:cubicBezTo>
                    <a:cubicBezTo>
                      <a:pt x="137" y="202"/>
                      <a:pt x="131" y="204"/>
                      <a:pt x="124" y="205"/>
                    </a:cubicBezTo>
                    <a:cubicBezTo>
                      <a:pt x="118" y="206"/>
                      <a:pt x="110" y="207"/>
                      <a:pt x="102" y="207"/>
                    </a:cubicBezTo>
                    <a:cubicBezTo>
                      <a:pt x="87" y="207"/>
                      <a:pt x="74" y="205"/>
                      <a:pt x="61" y="200"/>
                    </a:cubicBezTo>
                    <a:cubicBezTo>
                      <a:pt x="49" y="196"/>
                      <a:pt x="38" y="190"/>
                      <a:pt x="29" y="182"/>
                    </a:cubicBezTo>
                    <a:cubicBezTo>
                      <a:pt x="20" y="173"/>
                      <a:pt x="13" y="163"/>
                      <a:pt x="7" y="151"/>
                    </a:cubicBezTo>
                    <a:cubicBezTo>
                      <a:pt x="2" y="138"/>
                      <a:pt x="0" y="124"/>
                      <a:pt x="0" y="108"/>
                    </a:cubicBezTo>
                    <a:cubicBezTo>
                      <a:pt x="0" y="91"/>
                      <a:pt x="3" y="76"/>
                      <a:pt x="9" y="63"/>
                    </a:cubicBezTo>
                    <a:cubicBezTo>
                      <a:pt x="14" y="50"/>
                      <a:pt x="22" y="38"/>
                      <a:pt x="32" y="29"/>
                    </a:cubicBezTo>
                    <a:cubicBezTo>
                      <a:pt x="42" y="20"/>
                      <a:pt x="54" y="12"/>
                      <a:pt x="67" y="7"/>
                    </a:cubicBezTo>
                    <a:cubicBezTo>
                      <a:pt x="80" y="2"/>
                      <a:pt x="94" y="0"/>
                      <a:pt x="109" y="0"/>
                    </a:cubicBezTo>
                    <a:cubicBezTo>
                      <a:pt x="123" y="0"/>
                      <a:pt x="136" y="2"/>
                      <a:pt x="148" y="6"/>
                    </a:cubicBezTo>
                    <a:cubicBezTo>
                      <a:pt x="160" y="10"/>
                      <a:pt x="170" y="15"/>
                      <a:pt x="179" y="23"/>
                    </a:cubicBezTo>
                    <a:cubicBezTo>
                      <a:pt x="188" y="30"/>
                      <a:pt x="195" y="40"/>
                      <a:pt x="200" y="50"/>
                    </a:cubicBezTo>
                    <a:cubicBezTo>
                      <a:pt x="205" y="61"/>
                      <a:pt x="207" y="74"/>
                      <a:pt x="207" y="87"/>
                    </a:cubicBezTo>
                    <a:cubicBezTo>
                      <a:pt x="207" y="97"/>
                      <a:pt x="205" y="106"/>
                      <a:pt x="202" y="115"/>
                    </a:cubicBezTo>
                    <a:cubicBezTo>
                      <a:pt x="199" y="123"/>
                      <a:pt x="194" y="130"/>
                      <a:pt x="188" y="137"/>
                    </a:cubicBezTo>
                    <a:cubicBezTo>
                      <a:pt x="182" y="143"/>
                      <a:pt x="175" y="148"/>
                      <a:pt x="167" y="151"/>
                    </a:cubicBezTo>
                    <a:cubicBezTo>
                      <a:pt x="159" y="155"/>
                      <a:pt x="151" y="157"/>
                      <a:pt x="141" y="157"/>
                    </a:cubicBezTo>
                    <a:cubicBezTo>
                      <a:pt x="138" y="157"/>
                      <a:pt x="134" y="156"/>
                      <a:pt x="131" y="156"/>
                    </a:cubicBezTo>
                    <a:cubicBezTo>
                      <a:pt x="128" y="155"/>
                      <a:pt x="125" y="153"/>
                      <a:pt x="123" y="151"/>
                    </a:cubicBezTo>
                    <a:cubicBezTo>
                      <a:pt x="121" y="149"/>
                      <a:pt x="119" y="147"/>
                      <a:pt x="118" y="144"/>
                    </a:cubicBezTo>
                    <a:cubicBezTo>
                      <a:pt x="117" y="140"/>
                      <a:pt x="116" y="137"/>
                      <a:pt x="117" y="132"/>
                    </a:cubicBezTo>
                    <a:cubicBezTo>
                      <a:pt x="116" y="132"/>
                      <a:pt x="116" y="132"/>
                      <a:pt x="116" y="132"/>
                    </a:cubicBezTo>
                    <a:cubicBezTo>
                      <a:pt x="114" y="135"/>
                      <a:pt x="111" y="138"/>
                      <a:pt x="109" y="141"/>
                    </a:cubicBezTo>
                    <a:cubicBezTo>
                      <a:pt x="106" y="144"/>
                      <a:pt x="103" y="147"/>
                      <a:pt x="100" y="149"/>
                    </a:cubicBezTo>
                    <a:cubicBezTo>
                      <a:pt x="97" y="152"/>
                      <a:pt x="93" y="153"/>
                      <a:pt x="89" y="155"/>
                    </a:cubicBezTo>
                    <a:cubicBezTo>
                      <a:pt x="86" y="156"/>
                      <a:pt x="81" y="157"/>
                      <a:pt x="77" y="157"/>
                    </a:cubicBezTo>
                    <a:cubicBezTo>
                      <a:pt x="73" y="157"/>
                      <a:pt x="70" y="156"/>
                      <a:pt x="66" y="154"/>
                    </a:cubicBezTo>
                    <a:cubicBezTo>
                      <a:pt x="63" y="153"/>
                      <a:pt x="60" y="151"/>
                      <a:pt x="58" y="148"/>
                    </a:cubicBezTo>
                    <a:cubicBezTo>
                      <a:pt x="55" y="145"/>
                      <a:pt x="53" y="141"/>
                      <a:pt x="52" y="137"/>
                    </a:cubicBezTo>
                    <a:cubicBezTo>
                      <a:pt x="51" y="133"/>
                      <a:pt x="50" y="129"/>
                      <a:pt x="50" y="124"/>
                    </a:cubicBezTo>
                    <a:cubicBezTo>
                      <a:pt x="50" y="114"/>
                      <a:pt x="51" y="105"/>
                      <a:pt x="54" y="96"/>
                    </a:cubicBezTo>
                    <a:cubicBezTo>
                      <a:pt x="57" y="87"/>
                      <a:pt x="62" y="80"/>
                      <a:pt x="67" y="73"/>
                    </a:cubicBezTo>
                    <a:cubicBezTo>
                      <a:pt x="72" y="66"/>
                      <a:pt x="78" y="60"/>
                      <a:pt x="85" y="56"/>
                    </a:cubicBezTo>
                    <a:cubicBezTo>
                      <a:pt x="92" y="52"/>
                      <a:pt x="99" y="50"/>
                      <a:pt x="107" y="50"/>
                    </a:cubicBezTo>
                    <a:cubicBezTo>
                      <a:pt x="112" y="50"/>
                      <a:pt x="117" y="51"/>
                      <a:pt x="120" y="52"/>
                    </a:cubicBezTo>
                    <a:cubicBezTo>
                      <a:pt x="124" y="54"/>
                      <a:pt x="127" y="56"/>
                      <a:pt x="130" y="59"/>
                    </a:cubicBezTo>
                    <a:lnTo>
                      <a:pt x="137" y="51"/>
                    </a:lnTo>
                    <a:close/>
                    <a:moveTo>
                      <a:pt x="123" y="79"/>
                    </a:moveTo>
                    <a:cubicBezTo>
                      <a:pt x="121" y="77"/>
                      <a:pt x="119" y="76"/>
                      <a:pt x="117" y="75"/>
                    </a:cubicBezTo>
                    <a:cubicBezTo>
                      <a:pt x="115" y="74"/>
                      <a:pt x="112" y="74"/>
                      <a:pt x="109" y="74"/>
                    </a:cubicBezTo>
                    <a:cubicBezTo>
                      <a:pt x="104" y="74"/>
                      <a:pt x="100" y="75"/>
                      <a:pt x="96" y="78"/>
                    </a:cubicBezTo>
                    <a:cubicBezTo>
                      <a:pt x="92" y="80"/>
                      <a:pt x="89" y="83"/>
                      <a:pt x="86" y="88"/>
                    </a:cubicBezTo>
                    <a:cubicBezTo>
                      <a:pt x="84" y="92"/>
                      <a:pt x="81" y="96"/>
                      <a:pt x="80" y="101"/>
                    </a:cubicBezTo>
                    <a:cubicBezTo>
                      <a:pt x="78" y="106"/>
                      <a:pt x="78" y="111"/>
                      <a:pt x="78" y="116"/>
                    </a:cubicBezTo>
                    <a:cubicBezTo>
                      <a:pt x="78" y="121"/>
                      <a:pt x="79" y="125"/>
                      <a:pt x="81" y="128"/>
                    </a:cubicBezTo>
                    <a:cubicBezTo>
                      <a:pt x="83" y="132"/>
                      <a:pt x="86" y="133"/>
                      <a:pt x="91" y="133"/>
                    </a:cubicBezTo>
                    <a:cubicBezTo>
                      <a:pt x="93" y="133"/>
                      <a:pt x="96" y="133"/>
                      <a:pt x="98" y="131"/>
                    </a:cubicBezTo>
                    <a:cubicBezTo>
                      <a:pt x="100" y="130"/>
                      <a:pt x="103" y="128"/>
                      <a:pt x="105" y="126"/>
                    </a:cubicBezTo>
                    <a:cubicBezTo>
                      <a:pt x="107" y="124"/>
                      <a:pt x="110" y="122"/>
                      <a:pt x="112" y="119"/>
                    </a:cubicBezTo>
                    <a:cubicBezTo>
                      <a:pt x="114" y="116"/>
                      <a:pt x="116" y="113"/>
                      <a:pt x="117" y="110"/>
                    </a:cubicBezTo>
                    <a:lnTo>
                      <a:pt x="123" y="79"/>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13946"/>
                  </a:solidFill>
                  <a:latin typeface="印品溜溜圆" panose="02000000000000000000" pitchFamily="2" charset="-122"/>
                  <a:ea typeface="印品溜溜圆" panose="02000000000000000000" pitchFamily="2" charset="-122"/>
                </a:endParaRPr>
              </a:p>
            </p:txBody>
          </p:sp>
        </p:grpSp>
        <p:grpSp>
          <p:nvGrpSpPr>
            <p:cNvPr id="12" name="组合 11"/>
            <p:cNvGrpSpPr/>
            <p:nvPr/>
          </p:nvGrpSpPr>
          <p:grpSpPr>
            <a:xfrm>
              <a:off x="6558816" y="2247439"/>
              <a:ext cx="1590648" cy="1828800"/>
              <a:chOff x="6558816" y="2247439"/>
              <a:chExt cx="1590648" cy="1828800"/>
            </a:xfrm>
          </p:grpSpPr>
          <p:sp>
            <p:nvSpPr>
              <p:cNvPr id="36" name="任意多边形 15"/>
              <p:cNvSpPr/>
              <p:nvPr/>
            </p:nvSpPr>
            <p:spPr>
              <a:xfrm>
                <a:off x="6558816" y="2247439"/>
                <a:ext cx="1590648" cy="1828800"/>
              </a:xfrm>
              <a:custGeom>
                <a:avLst/>
                <a:gdLst>
                  <a:gd name="connsiteX0" fmla="*/ 850900 w 1701800"/>
                  <a:gd name="connsiteY0" fmla="*/ 0 h 1956594"/>
                  <a:gd name="connsiteX1" fmla="*/ 1701800 w 1701800"/>
                  <a:gd name="connsiteY1" fmla="*/ 850900 h 1956594"/>
                  <a:gd name="connsiteX2" fmla="*/ 1022386 w 1701800"/>
                  <a:gd name="connsiteY2" fmla="*/ 1684513 h 1956594"/>
                  <a:gd name="connsiteX3" fmla="*/ 959317 w 1701800"/>
                  <a:gd name="connsiteY3" fmla="*/ 1694138 h 1956594"/>
                  <a:gd name="connsiteX4" fmla="*/ 945295 w 1701800"/>
                  <a:gd name="connsiteY4" fmla="*/ 1705708 h 1956594"/>
                  <a:gd name="connsiteX5" fmla="*/ 841374 w 1701800"/>
                  <a:gd name="connsiteY5" fmla="*/ 1956594 h 1956594"/>
                  <a:gd name="connsiteX6" fmla="*/ 841374 w 1701800"/>
                  <a:gd name="connsiteY6" fmla="*/ 1956593 h 1956594"/>
                  <a:gd name="connsiteX7" fmla="*/ 760353 w 1701800"/>
                  <a:gd name="connsiteY7" fmla="*/ 1730903 h 1956594"/>
                  <a:gd name="connsiteX8" fmla="*/ 721299 w 1701800"/>
                  <a:gd name="connsiteY8" fmla="*/ 1690905 h 1956594"/>
                  <a:gd name="connsiteX9" fmla="*/ 679414 w 1701800"/>
                  <a:gd name="connsiteY9" fmla="*/ 1684513 h 1956594"/>
                  <a:gd name="connsiteX10" fmla="*/ 0 w 1701800"/>
                  <a:gd name="connsiteY10" fmla="*/ 850900 h 1956594"/>
                  <a:gd name="connsiteX11" fmla="*/ 850900 w 1701800"/>
                  <a:gd name="connsiteY11" fmla="*/ 0 h 195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1800" h="1956594">
                    <a:moveTo>
                      <a:pt x="850900" y="0"/>
                    </a:moveTo>
                    <a:cubicBezTo>
                      <a:pt x="1320839" y="0"/>
                      <a:pt x="1701800" y="380961"/>
                      <a:pt x="1701800" y="850900"/>
                    </a:cubicBezTo>
                    <a:cubicBezTo>
                      <a:pt x="1701800" y="1262097"/>
                      <a:pt x="1410127" y="1605170"/>
                      <a:pt x="1022386" y="1684513"/>
                    </a:cubicBezTo>
                    <a:lnTo>
                      <a:pt x="959317" y="1694138"/>
                    </a:lnTo>
                    <a:lnTo>
                      <a:pt x="945295" y="1705708"/>
                    </a:lnTo>
                    <a:cubicBezTo>
                      <a:pt x="881087" y="1769915"/>
                      <a:pt x="841374" y="1858617"/>
                      <a:pt x="841374" y="1956594"/>
                    </a:cubicBezTo>
                    <a:lnTo>
                      <a:pt x="841374" y="1956593"/>
                    </a:lnTo>
                    <a:cubicBezTo>
                      <a:pt x="841374" y="1870863"/>
                      <a:pt x="810969" y="1792235"/>
                      <a:pt x="760353" y="1730903"/>
                    </a:cubicBezTo>
                    <a:lnTo>
                      <a:pt x="721299" y="1690905"/>
                    </a:lnTo>
                    <a:lnTo>
                      <a:pt x="679414" y="1684513"/>
                    </a:lnTo>
                    <a:cubicBezTo>
                      <a:pt x="291673" y="1605170"/>
                      <a:pt x="0" y="1262097"/>
                      <a:pt x="0" y="850900"/>
                    </a:cubicBezTo>
                    <a:cubicBezTo>
                      <a:pt x="0" y="380961"/>
                      <a:pt x="380961" y="0"/>
                      <a:pt x="850900" y="0"/>
                    </a:cubicBezTo>
                    <a:close/>
                  </a:path>
                </a:pathLst>
              </a:custGeom>
              <a:solidFill>
                <a:srgbClr val="11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946"/>
                  </a:solidFill>
                  <a:latin typeface="印品溜溜圆" panose="02000000000000000000" pitchFamily="2" charset="-122"/>
                  <a:ea typeface="印品溜溜圆" panose="02000000000000000000" pitchFamily="2" charset="-122"/>
                </a:endParaRPr>
              </a:p>
            </p:txBody>
          </p:sp>
          <p:sp>
            <p:nvSpPr>
              <p:cNvPr id="37" name="KSO_Shape"/>
              <p:cNvSpPr/>
              <p:nvPr/>
            </p:nvSpPr>
            <p:spPr>
              <a:xfrm>
                <a:off x="6971510" y="2632625"/>
                <a:ext cx="826622" cy="672319"/>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rgbClr val="113946"/>
                  </a:solidFill>
                  <a:latin typeface="印品溜溜圆" panose="02000000000000000000" pitchFamily="2" charset="-122"/>
                  <a:ea typeface="印品溜溜圆" panose="02000000000000000000" pitchFamily="2" charset="-122"/>
                </a:endParaRPr>
              </a:p>
            </p:txBody>
          </p:sp>
        </p:grpSp>
        <p:grpSp>
          <p:nvGrpSpPr>
            <p:cNvPr id="13" name="组合 12"/>
            <p:cNvGrpSpPr/>
            <p:nvPr/>
          </p:nvGrpSpPr>
          <p:grpSpPr>
            <a:xfrm>
              <a:off x="9075094" y="2641139"/>
              <a:ext cx="1590648" cy="1828800"/>
              <a:chOff x="9075094" y="2641139"/>
              <a:chExt cx="1590648" cy="1828800"/>
            </a:xfrm>
          </p:grpSpPr>
          <p:sp>
            <p:nvSpPr>
              <p:cNvPr id="34" name="任意多边形 18"/>
              <p:cNvSpPr/>
              <p:nvPr/>
            </p:nvSpPr>
            <p:spPr>
              <a:xfrm>
                <a:off x="9075094" y="2641139"/>
                <a:ext cx="1590648" cy="1828800"/>
              </a:xfrm>
              <a:custGeom>
                <a:avLst/>
                <a:gdLst>
                  <a:gd name="connsiteX0" fmla="*/ 850900 w 1701800"/>
                  <a:gd name="connsiteY0" fmla="*/ 0 h 1956594"/>
                  <a:gd name="connsiteX1" fmla="*/ 1701800 w 1701800"/>
                  <a:gd name="connsiteY1" fmla="*/ 850900 h 1956594"/>
                  <a:gd name="connsiteX2" fmla="*/ 1022386 w 1701800"/>
                  <a:gd name="connsiteY2" fmla="*/ 1684513 h 1956594"/>
                  <a:gd name="connsiteX3" fmla="*/ 959317 w 1701800"/>
                  <a:gd name="connsiteY3" fmla="*/ 1694138 h 1956594"/>
                  <a:gd name="connsiteX4" fmla="*/ 945295 w 1701800"/>
                  <a:gd name="connsiteY4" fmla="*/ 1705708 h 1956594"/>
                  <a:gd name="connsiteX5" fmla="*/ 841374 w 1701800"/>
                  <a:gd name="connsiteY5" fmla="*/ 1956594 h 1956594"/>
                  <a:gd name="connsiteX6" fmla="*/ 841374 w 1701800"/>
                  <a:gd name="connsiteY6" fmla="*/ 1956593 h 1956594"/>
                  <a:gd name="connsiteX7" fmla="*/ 760353 w 1701800"/>
                  <a:gd name="connsiteY7" fmla="*/ 1730903 h 1956594"/>
                  <a:gd name="connsiteX8" fmla="*/ 721299 w 1701800"/>
                  <a:gd name="connsiteY8" fmla="*/ 1690905 h 1956594"/>
                  <a:gd name="connsiteX9" fmla="*/ 679414 w 1701800"/>
                  <a:gd name="connsiteY9" fmla="*/ 1684513 h 1956594"/>
                  <a:gd name="connsiteX10" fmla="*/ 0 w 1701800"/>
                  <a:gd name="connsiteY10" fmla="*/ 850900 h 1956594"/>
                  <a:gd name="connsiteX11" fmla="*/ 850900 w 1701800"/>
                  <a:gd name="connsiteY11" fmla="*/ 0 h 195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1800" h="1956594">
                    <a:moveTo>
                      <a:pt x="850900" y="0"/>
                    </a:moveTo>
                    <a:cubicBezTo>
                      <a:pt x="1320839" y="0"/>
                      <a:pt x="1701800" y="380961"/>
                      <a:pt x="1701800" y="850900"/>
                    </a:cubicBezTo>
                    <a:cubicBezTo>
                      <a:pt x="1701800" y="1262097"/>
                      <a:pt x="1410127" y="1605170"/>
                      <a:pt x="1022386" y="1684513"/>
                    </a:cubicBezTo>
                    <a:lnTo>
                      <a:pt x="959317" y="1694138"/>
                    </a:lnTo>
                    <a:lnTo>
                      <a:pt x="945295" y="1705708"/>
                    </a:lnTo>
                    <a:cubicBezTo>
                      <a:pt x="881087" y="1769915"/>
                      <a:pt x="841374" y="1858617"/>
                      <a:pt x="841374" y="1956594"/>
                    </a:cubicBezTo>
                    <a:lnTo>
                      <a:pt x="841374" y="1956593"/>
                    </a:lnTo>
                    <a:cubicBezTo>
                      <a:pt x="841374" y="1870863"/>
                      <a:pt x="810969" y="1792235"/>
                      <a:pt x="760353" y="1730903"/>
                    </a:cubicBezTo>
                    <a:lnTo>
                      <a:pt x="721299" y="1690905"/>
                    </a:lnTo>
                    <a:lnTo>
                      <a:pt x="679414" y="1684513"/>
                    </a:lnTo>
                    <a:cubicBezTo>
                      <a:pt x="291673" y="1605170"/>
                      <a:pt x="0" y="1262097"/>
                      <a:pt x="0" y="850900"/>
                    </a:cubicBezTo>
                    <a:cubicBezTo>
                      <a:pt x="0" y="380961"/>
                      <a:pt x="380961" y="0"/>
                      <a:pt x="850900" y="0"/>
                    </a:cubicBezTo>
                    <a:close/>
                  </a:path>
                </a:pathLst>
              </a:custGeom>
              <a:solidFill>
                <a:srgbClr val="11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946"/>
                  </a:solidFill>
                  <a:latin typeface="印品溜溜圆" panose="02000000000000000000" pitchFamily="2" charset="-122"/>
                  <a:ea typeface="印品溜溜圆" panose="02000000000000000000" pitchFamily="2" charset="-122"/>
                </a:endParaRPr>
              </a:p>
            </p:txBody>
          </p:sp>
          <p:sp>
            <p:nvSpPr>
              <p:cNvPr id="35" name="KSO_Shape"/>
              <p:cNvSpPr/>
              <p:nvPr/>
            </p:nvSpPr>
            <p:spPr>
              <a:xfrm>
                <a:off x="9414478" y="3003204"/>
                <a:ext cx="902356" cy="840695"/>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rgbClr val="113946"/>
                  </a:solidFill>
                  <a:latin typeface="印品溜溜圆" panose="02000000000000000000" pitchFamily="2" charset="-122"/>
                  <a:ea typeface="印品溜溜圆" panose="02000000000000000000" pitchFamily="2" charset="-122"/>
                </a:endParaRPr>
              </a:p>
            </p:txBody>
          </p:sp>
        </p:grpSp>
        <p:grpSp>
          <p:nvGrpSpPr>
            <p:cNvPr id="14" name="组合 13"/>
            <p:cNvGrpSpPr/>
            <p:nvPr/>
          </p:nvGrpSpPr>
          <p:grpSpPr>
            <a:xfrm>
              <a:off x="4042537" y="1650539"/>
              <a:ext cx="1590648" cy="1828800"/>
              <a:chOff x="4042537" y="1650539"/>
              <a:chExt cx="1590648" cy="1828800"/>
            </a:xfrm>
          </p:grpSpPr>
          <p:sp>
            <p:nvSpPr>
              <p:cNvPr id="32" name="任意多边形 21"/>
              <p:cNvSpPr/>
              <p:nvPr/>
            </p:nvSpPr>
            <p:spPr>
              <a:xfrm>
                <a:off x="4042537" y="1650539"/>
                <a:ext cx="1590648" cy="1828800"/>
              </a:xfrm>
              <a:custGeom>
                <a:avLst/>
                <a:gdLst>
                  <a:gd name="connsiteX0" fmla="*/ 850900 w 1701800"/>
                  <a:gd name="connsiteY0" fmla="*/ 0 h 1956594"/>
                  <a:gd name="connsiteX1" fmla="*/ 1701800 w 1701800"/>
                  <a:gd name="connsiteY1" fmla="*/ 850900 h 1956594"/>
                  <a:gd name="connsiteX2" fmla="*/ 1022386 w 1701800"/>
                  <a:gd name="connsiteY2" fmla="*/ 1684513 h 1956594"/>
                  <a:gd name="connsiteX3" fmla="*/ 959317 w 1701800"/>
                  <a:gd name="connsiteY3" fmla="*/ 1694138 h 1956594"/>
                  <a:gd name="connsiteX4" fmla="*/ 945295 w 1701800"/>
                  <a:gd name="connsiteY4" fmla="*/ 1705708 h 1956594"/>
                  <a:gd name="connsiteX5" fmla="*/ 841374 w 1701800"/>
                  <a:gd name="connsiteY5" fmla="*/ 1956594 h 1956594"/>
                  <a:gd name="connsiteX6" fmla="*/ 841374 w 1701800"/>
                  <a:gd name="connsiteY6" fmla="*/ 1956593 h 1956594"/>
                  <a:gd name="connsiteX7" fmla="*/ 760353 w 1701800"/>
                  <a:gd name="connsiteY7" fmla="*/ 1730903 h 1956594"/>
                  <a:gd name="connsiteX8" fmla="*/ 721299 w 1701800"/>
                  <a:gd name="connsiteY8" fmla="*/ 1690905 h 1956594"/>
                  <a:gd name="connsiteX9" fmla="*/ 679414 w 1701800"/>
                  <a:gd name="connsiteY9" fmla="*/ 1684513 h 1956594"/>
                  <a:gd name="connsiteX10" fmla="*/ 0 w 1701800"/>
                  <a:gd name="connsiteY10" fmla="*/ 850900 h 1956594"/>
                  <a:gd name="connsiteX11" fmla="*/ 850900 w 1701800"/>
                  <a:gd name="connsiteY11" fmla="*/ 0 h 195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1800" h="1956594">
                    <a:moveTo>
                      <a:pt x="850900" y="0"/>
                    </a:moveTo>
                    <a:cubicBezTo>
                      <a:pt x="1320839" y="0"/>
                      <a:pt x="1701800" y="380961"/>
                      <a:pt x="1701800" y="850900"/>
                    </a:cubicBezTo>
                    <a:cubicBezTo>
                      <a:pt x="1701800" y="1262097"/>
                      <a:pt x="1410127" y="1605170"/>
                      <a:pt x="1022386" y="1684513"/>
                    </a:cubicBezTo>
                    <a:lnTo>
                      <a:pt x="959317" y="1694138"/>
                    </a:lnTo>
                    <a:lnTo>
                      <a:pt x="945295" y="1705708"/>
                    </a:lnTo>
                    <a:cubicBezTo>
                      <a:pt x="881087" y="1769915"/>
                      <a:pt x="841374" y="1858617"/>
                      <a:pt x="841374" y="1956594"/>
                    </a:cubicBezTo>
                    <a:lnTo>
                      <a:pt x="841374" y="1956593"/>
                    </a:lnTo>
                    <a:cubicBezTo>
                      <a:pt x="841374" y="1870863"/>
                      <a:pt x="810969" y="1792235"/>
                      <a:pt x="760353" y="1730903"/>
                    </a:cubicBezTo>
                    <a:lnTo>
                      <a:pt x="721299" y="1690905"/>
                    </a:lnTo>
                    <a:lnTo>
                      <a:pt x="679414" y="1684513"/>
                    </a:lnTo>
                    <a:cubicBezTo>
                      <a:pt x="291673" y="1605170"/>
                      <a:pt x="0" y="1262097"/>
                      <a:pt x="0" y="850900"/>
                    </a:cubicBezTo>
                    <a:cubicBezTo>
                      <a:pt x="0" y="380961"/>
                      <a:pt x="380961" y="0"/>
                      <a:pt x="850900" y="0"/>
                    </a:cubicBezTo>
                    <a:close/>
                  </a:path>
                </a:pathLst>
              </a:custGeom>
              <a:solidFill>
                <a:srgbClr val="11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946"/>
                  </a:solidFill>
                  <a:latin typeface="印品溜溜圆" panose="02000000000000000000" pitchFamily="2" charset="-122"/>
                  <a:ea typeface="印品溜溜圆" panose="02000000000000000000" pitchFamily="2" charset="-122"/>
                </a:endParaRPr>
              </a:p>
            </p:txBody>
          </p:sp>
          <p:sp>
            <p:nvSpPr>
              <p:cNvPr id="33" name="KSO_Shape"/>
              <p:cNvSpPr/>
              <p:nvPr/>
            </p:nvSpPr>
            <p:spPr>
              <a:xfrm>
                <a:off x="4362192" y="2035725"/>
                <a:ext cx="1010557" cy="919607"/>
              </a:xfrm>
              <a:custGeom>
                <a:avLst/>
                <a:gdLst/>
                <a:ahLst/>
                <a:cxnLst/>
                <a:rect l="l" t="t" r="r" b="b"/>
                <a:pathLst>
                  <a:path w="2284089" h="2079602">
                    <a:moveTo>
                      <a:pt x="86815" y="1071782"/>
                    </a:moveTo>
                    <a:lnTo>
                      <a:pt x="88113" y="1072322"/>
                    </a:lnTo>
                    <a:lnTo>
                      <a:pt x="87547" y="1073116"/>
                    </a:lnTo>
                    <a:close/>
                    <a:moveTo>
                      <a:pt x="1788507" y="635242"/>
                    </a:moveTo>
                    <a:lnTo>
                      <a:pt x="1788786" y="635715"/>
                    </a:lnTo>
                    <a:lnTo>
                      <a:pt x="1787932" y="635786"/>
                    </a:lnTo>
                    <a:close/>
                    <a:moveTo>
                      <a:pt x="569538" y="592800"/>
                    </a:moveTo>
                    <a:cubicBezTo>
                      <a:pt x="668960" y="592800"/>
                      <a:pt x="749558" y="673398"/>
                      <a:pt x="749558" y="772820"/>
                    </a:cubicBezTo>
                    <a:cubicBezTo>
                      <a:pt x="749558" y="872242"/>
                      <a:pt x="668960" y="952840"/>
                      <a:pt x="569538" y="952840"/>
                    </a:cubicBezTo>
                    <a:cubicBezTo>
                      <a:pt x="527872" y="952840"/>
                      <a:pt x="489512" y="938685"/>
                      <a:pt x="460796" y="912621"/>
                    </a:cubicBezTo>
                    <a:cubicBezTo>
                      <a:pt x="160953" y="1199491"/>
                      <a:pt x="32382" y="1622905"/>
                      <a:pt x="123061" y="2029688"/>
                    </a:cubicBezTo>
                    <a:lnTo>
                      <a:pt x="122792" y="2030674"/>
                    </a:lnTo>
                    <a:lnTo>
                      <a:pt x="122422" y="2030846"/>
                    </a:lnTo>
                    <a:cubicBezTo>
                      <a:pt x="128206" y="2047921"/>
                      <a:pt x="121912" y="2063921"/>
                      <a:pt x="108319" y="2072242"/>
                    </a:cubicBezTo>
                    <a:lnTo>
                      <a:pt x="93617" y="2078368"/>
                    </a:lnTo>
                    <a:cubicBezTo>
                      <a:pt x="78806" y="2082076"/>
                      <a:pt x="61999" y="2077403"/>
                      <a:pt x="49824" y="2064742"/>
                    </a:cubicBezTo>
                    <a:lnTo>
                      <a:pt x="48258" y="2065474"/>
                    </a:lnTo>
                    <a:cubicBezTo>
                      <a:pt x="46175" y="2062722"/>
                      <a:pt x="43765" y="2060412"/>
                      <a:pt x="41206" y="2058388"/>
                    </a:cubicBezTo>
                    <a:lnTo>
                      <a:pt x="34720" y="2047096"/>
                    </a:lnTo>
                    <a:lnTo>
                      <a:pt x="29758" y="2036793"/>
                    </a:lnTo>
                    <a:lnTo>
                      <a:pt x="31015" y="2036666"/>
                    </a:lnTo>
                    <a:cubicBezTo>
                      <a:pt x="-62810" y="1599721"/>
                      <a:pt x="78484" y="1146303"/>
                      <a:pt x="402804" y="840118"/>
                    </a:cubicBezTo>
                    <a:cubicBezTo>
                      <a:pt x="394149" y="819400"/>
                      <a:pt x="389518" y="796651"/>
                      <a:pt x="389518" y="772820"/>
                    </a:cubicBezTo>
                    <a:cubicBezTo>
                      <a:pt x="389518" y="673398"/>
                      <a:pt x="470116" y="592800"/>
                      <a:pt x="569538" y="592800"/>
                    </a:cubicBezTo>
                    <a:close/>
                    <a:moveTo>
                      <a:pt x="568738" y="204473"/>
                    </a:moveTo>
                    <a:cubicBezTo>
                      <a:pt x="882635" y="204683"/>
                      <a:pt x="1136929" y="459316"/>
                      <a:pt x="1136718" y="773212"/>
                    </a:cubicBezTo>
                    <a:cubicBezTo>
                      <a:pt x="1136509" y="1087108"/>
                      <a:pt x="881877" y="1341401"/>
                      <a:pt x="567981" y="1341192"/>
                    </a:cubicBezTo>
                    <a:cubicBezTo>
                      <a:pt x="515830" y="1341157"/>
                      <a:pt x="465323" y="1334100"/>
                      <a:pt x="418388" y="1317655"/>
                    </a:cubicBezTo>
                    <a:lnTo>
                      <a:pt x="417956" y="1319386"/>
                    </a:lnTo>
                    <a:cubicBezTo>
                      <a:pt x="417638" y="1319460"/>
                      <a:pt x="417352" y="1319392"/>
                      <a:pt x="417065" y="1319320"/>
                    </a:cubicBezTo>
                    <a:lnTo>
                      <a:pt x="411259" y="1315754"/>
                    </a:lnTo>
                    <a:lnTo>
                      <a:pt x="403881" y="1313786"/>
                    </a:lnTo>
                    <a:lnTo>
                      <a:pt x="397389" y="1307474"/>
                    </a:lnTo>
                    <a:lnTo>
                      <a:pt x="397466" y="1307280"/>
                    </a:lnTo>
                    <a:cubicBezTo>
                      <a:pt x="386426" y="1300408"/>
                      <a:pt x="380901" y="1288764"/>
                      <a:pt x="382056" y="1276919"/>
                    </a:cubicBezTo>
                    <a:lnTo>
                      <a:pt x="385152" y="1264503"/>
                    </a:lnTo>
                    <a:cubicBezTo>
                      <a:pt x="392324" y="1247126"/>
                      <a:pt x="413982" y="1238019"/>
                      <a:pt x="435969" y="1243501"/>
                    </a:cubicBezTo>
                    <a:lnTo>
                      <a:pt x="436787" y="1243861"/>
                    </a:lnTo>
                    <a:lnTo>
                      <a:pt x="436371" y="1245530"/>
                    </a:lnTo>
                    <a:cubicBezTo>
                      <a:pt x="438704" y="1243635"/>
                      <a:pt x="440910" y="1244132"/>
                      <a:pt x="443287" y="1244881"/>
                    </a:cubicBezTo>
                    <a:cubicBezTo>
                      <a:pt x="482765" y="1257317"/>
                      <a:pt x="524743" y="1262958"/>
                      <a:pt x="568032" y="1262985"/>
                    </a:cubicBezTo>
                    <a:cubicBezTo>
                      <a:pt x="838737" y="1263167"/>
                      <a:pt x="1058333" y="1043864"/>
                      <a:pt x="1058513" y="773160"/>
                    </a:cubicBezTo>
                    <a:cubicBezTo>
                      <a:pt x="1058694" y="502455"/>
                      <a:pt x="839390" y="282860"/>
                      <a:pt x="568686" y="282679"/>
                    </a:cubicBezTo>
                    <a:cubicBezTo>
                      <a:pt x="297982" y="282499"/>
                      <a:pt x="78387" y="501802"/>
                      <a:pt x="78206" y="772506"/>
                    </a:cubicBezTo>
                    <a:cubicBezTo>
                      <a:pt x="78151" y="855495"/>
                      <a:pt x="98723" y="933681"/>
                      <a:pt x="137242" y="1001052"/>
                    </a:cubicBezTo>
                    <a:lnTo>
                      <a:pt x="136711" y="1001518"/>
                    </a:lnTo>
                    <a:cubicBezTo>
                      <a:pt x="151076" y="1018274"/>
                      <a:pt x="152475" y="1041066"/>
                      <a:pt x="140479" y="1055055"/>
                    </a:cubicBezTo>
                    <a:lnTo>
                      <a:pt x="130816" y="1063444"/>
                    </a:lnTo>
                    <a:cubicBezTo>
                      <a:pt x="115403" y="1073277"/>
                      <a:pt x="93261" y="1068839"/>
                      <a:pt x="78796" y="1052472"/>
                    </a:cubicBezTo>
                    <a:lnTo>
                      <a:pt x="77048" y="1054008"/>
                    </a:lnTo>
                    <a:cubicBezTo>
                      <a:pt x="27228" y="971942"/>
                      <a:pt x="-68" y="875382"/>
                      <a:pt x="0" y="772454"/>
                    </a:cubicBezTo>
                    <a:cubicBezTo>
                      <a:pt x="209" y="458557"/>
                      <a:pt x="254842" y="204264"/>
                      <a:pt x="568738" y="204473"/>
                    </a:cubicBezTo>
                    <a:close/>
                    <a:moveTo>
                      <a:pt x="1744110" y="193576"/>
                    </a:moveTo>
                    <a:cubicBezTo>
                      <a:pt x="1813698" y="193576"/>
                      <a:pt x="1870110" y="249988"/>
                      <a:pt x="1870110" y="319576"/>
                    </a:cubicBezTo>
                    <a:cubicBezTo>
                      <a:pt x="1870110" y="364088"/>
                      <a:pt x="1847030" y="403208"/>
                      <a:pt x="1810937" y="423685"/>
                    </a:cubicBezTo>
                    <a:cubicBezTo>
                      <a:pt x="1876006" y="638245"/>
                      <a:pt x="2050455" y="802592"/>
                      <a:pt x="2267371" y="853783"/>
                    </a:cubicBezTo>
                    <a:lnTo>
                      <a:pt x="2267774" y="854132"/>
                    </a:lnTo>
                    <a:lnTo>
                      <a:pt x="2267775" y="854344"/>
                    </a:lnTo>
                    <a:cubicBezTo>
                      <a:pt x="2277024" y="855501"/>
                      <a:pt x="2283147" y="862058"/>
                      <a:pt x="2284089" y="870289"/>
                    </a:cubicBezTo>
                    <a:lnTo>
                      <a:pt x="2283762" y="878542"/>
                    </a:lnTo>
                    <a:cubicBezTo>
                      <a:pt x="2282280" y="886298"/>
                      <a:pt x="2276441" y="893093"/>
                      <a:pt x="2267869" y="895919"/>
                    </a:cubicBezTo>
                    <a:lnTo>
                      <a:pt x="2267872" y="896816"/>
                    </a:lnTo>
                    <a:cubicBezTo>
                      <a:pt x="2266131" y="897167"/>
                      <a:pt x="2264526" y="897771"/>
                      <a:pt x="2263022" y="898508"/>
                    </a:cubicBezTo>
                    <a:lnTo>
                      <a:pt x="2256327" y="898986"/>
                    </a:lnTo>
                    <a:lnTo>
                      <a:pt x="2250426" y="898975"/>
                    </a:lnTo>
                    <a:lnTo>
                      <a:pt x="2250640" y="898359"/>
                    </a:lnTo>
                    <a:cubicBezTo>
                      <a:pt x="2021208" y="842323"/>
                      <a:pt x="1836902" y="668133"/>
                      <a:pt x="1766709" y="441014"/>
                    </a:cubicBezTo>
                    <a:cubicBezTo>
                      <a:pt x="1759690" y="444854"/>
                      <a:pt x="1751984" y="445576"/>
                      <a:pt x="1744110" y="445576"/>
                    </a:cubicBezTo>
                    <a:cubicBezTo>
                      <a:pt x="1674522" y="445576"/>
                      <a:pt x="1618110" y="389164"/>
                      <a:pt x="1618110" y="319576"/>
                    </a:cubicBezTo>
                    <a:cubicBezTo>
                      <a:pt x="1618110" y="249988"/>
                      <a:pt x="1674522" y="193576"/>
                      <a:pt x="1744110" y="193576"/>
                    </a:cubicBezTo>
                    <a:close/>
                    <a:moveTo>
                      <a:pt x="1750820" y="59"/>
                    </a:moveTo>
                    <a:cubicBezTo>
                      <a:pt x="1792352" y="864"/>
                      <a:pt x="1834412" y="9826"/>
                      <a:pt x="1874735" y="27812"/>
                    </a:cubicBezTo>
                    <a:cubicBezTo>
                      <a:pt x="2036029" y="99753"/>
                      <a:pt x="2108463" y="288828"/>
                      <a:pt x="2036521" y="450121"/>
                    </a:cubicBezTo>
                    <a:cubicBezTo>
                      <a:pt x="2024569" y="476919"/>
                      <a:pt x="2009383" y="501264"/>
                      <a:pt x="1990190" y="521625"/>
                    </a:cubicBezTo>
                    <a:lnTo>
                      <a:pt x="1990981" y="522243"/>
                    </a:lnTo>
                    <a:cubicBezTo>
                      <a:pt x="1990946" y="522424"/>
                      <a:pt x="1990845" y="522555"/>
                      <a:pt x="1990743" y="522686"/>
                    </a:cubicBezTo>
                    <a:lnTo>
                      <a:pt x="1987581" y="524854"/>
                    </a:lnTo>
                    <a:lnTo>
                      <a:pt x="1984881" y="528197"/>
                    </a:lnTo>
                    <a:lnTo>
                      <a:pt x="1980151" y="530089"/>
                    </a:lnTo>
                    <a:lnTo>
                      <a:pt x="1980069" y="530005"/>
                    </a:lnTo>
                    <a:cubicBezTo>
                      <a:pt x="1974010" y="534107"/>
                      <a:pt x="1966761" y="534282"/>
                      <a:pt x="1960937" y="530978"/>
                    </a:cubicBezTo>
                    <a:lnTo>
                      <a:pt x="1955264" y="526545"/>
                    </a:lnTo>
                    <a:cubicBezTo>
                      <a:pt x="1947973" y="518882"/>
                      <a:pt x="1948249" y="505665"/>
                      <a:pt x="1956098" y="495619"/>
                    </a:cubicBezTo>
                    <a:lnTo>
                      <a:pt x="1956471" y="495281"/>
                    </a:lnTo>
                    <a:lnTo>
                      <a:pt x="1957233" y="495877"/>
                    </a:lnTo>
                    <a:cubicBezTo>
                      <a:pt x="1956793" y="494244"/>
                      <a:pt x="1957553" y="493224"/>
                      <a:pt x="1958482" y="492173"/>
                    </a:cubicBezTo>
                    <a:cubicBezTo>
                      <a:pt x="1973908" y="474728"/>
                      <a:pt x="1986414" y="454442"/>
                      <a:pt x="1996335" y="432198"/>
                    </a:cubicBezTo>
                    <a:cubicBezTo>
                      <a:pt x="2058378" y="293098"/>
                      <a:pt x="1995911" y="130039"/>
                      <a:pt x="1856811" y="67997"/>
                    </a:cubicBezTo>
                    <a:cubicBezTo>
                      <a:pt x="1717711" y="5955"/>
                      <a:pt x="1554653" y="68422"/>
                      <a:pt x="1492610" y="207522"/>
                    </a:cubicBezTo>
                    <a:cubicBezTo>
                      <a:pt x="1430568" y="346622"/>
                      <a:pt x="1493036" y="509680"/>
                      <a:pt x="1632135" y="571722"/>
                    </a:cubicBezTo>
                    <a:cubicBezTo>
                      <a:pt x="1674779" y="590742"/>
                      <a:pt x="1719674" y="598061"/>
                      <a:pt x="1763118" y="593680"/>
                    </a:cubicBezTo>
                    <a:lnTo>
                      <a:pt x="1763235" y="594059"/>
                    </a:lnTo>
                    <a:cubicBezTo>
                      <a:pt x="1775135" y="590511"/>
                      <a:pt x="1787171" y="595008"/>
                      <a:pt x="1791616" y="604375"/>
                    </a:cubicBezTo>
                    <a:lnTo>
                      <a:pt x="1793716" y="611261"/>
                    </a:lnTo>
                    <a:cubicBezTo>
                      <a:pt x="1795243" y="621434"/>
                      <a:pt x="1787895" y="631799"/>
                      <a:pt x="1776172" y="635489"/>
                    </a:cubicBezTo>
                    <a:lnTo>
                      <a:pt x="1776562" y="636738"/>
                    </a:lnTo>
                    <a:cubicBezTo>
                      <a:pt x="1722979" y="643565"/>
                      <a:pt x="1667101" y="635498"/>
                      <a:pt x="1614211" y="611908"/>
                    </a:cubicBezTo>
                    <a:cubicBezTo>
                      <a:pt x="1452917" y="539967"/>
                      <a:pt x="1380483" y="350892"/>
                      <a:pt x="1452425" y="189598"/>
                    </a:cubicBezTo>
                    <a:cubicBezTo>
                      <a:pt x="1506381" y="68628"/>
                      <a:pt x="1626225" y="-2359"/>
                      <a:pt x="1750820" y="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a:defRPr/>
                </a:pPr>
                <a:endParaRPr lang="zh-CN" altLang="en-US">
                  <a:solidFill>
                    <a:srgbClr val="113946"/>
                  </a:solidFill>
                  <a:latin typeface="印品溜溜圆" panose="02000000000000000000" pitchFamily="2" charset="-122"/>
                  <a:ea typeface="印品溜溜圆" panose="02000000000000000000" pitchFamily="2" charset="-122"/>
                </a:endParaRPr>
              </a:p>
            </p:txBody>
          </p:sp>
        </p:grpSp>
        <p:cxnSp>
          <p:nvCxnSpPr>
            <p:cNvPr id="15" name="直接连接符 14"/>
            <p:cNvCxnSpPr/>
            <p:nvPr/>
          </p:nvCxnSpPr>
          <p:spPr>
            <a:xfrm>
              <a:off x="0" y="5275277"/>
              <a:ext cx="12192000" cy="0"/>
            </a:xfrm>
            <a:prstGeom prst="line">
              <a:avLst/>
            </a:prstGeom>
            <a:ln>
              <a:solidFill>
                <a:srgbClr val="113946"/>
              </a:solidFill>
              <a:prstDash val="dash"/>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174250" y="5137471"/>
              <a:ext cx="275612" cy="275612"/>
            </a:xfrm>
            <a:prstGeom prst="ellipse">
              <a:avLst/>
            </a:prstGeom>
            <a:solidFill>
              <a:srgbClr val="11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946"/>
                </a:solidFill>
                <a:latin typeface="印品溜溜圆" panose="02000000000000000000" pitchFamily="2" charset="-122"/>
                <a:ea typeface="印品溜溜圆" panose="02000000000000000000" pitchFamily="2" charset="-122"/>
              </a:endParaRPr>
            </a:p>
          </p:txBody>
        </p:sp>
        <p:sp>
          <p:nvSpPr>
            <p:cNvPr id="17" name="椭圆 16"/>
            <p:cNvSpPr/>
            <p:nvPr/>
          </p:nvSpPr>
          <p:spPr>
            <a:xfrm>
              <a:off x="7216334" y="5137471"/>
              <a:ext cx="275612" cy="275612"/>
            </a:xfrm>
            <a:prstGeom prst="ellipse">
              <a:avLst/>
            </a:prstGeom>
            <a:solidFill>
              <a:srgbClr val="11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946"/>
                </a:solidFill>
                <a:latin typeface="印品溜溜圆" panose="02000000000000000000" pitchFamily="2" charset="-122"/>
                <a:ea typeface="印品溜溜圆" panose="02000000000000000000" pitchFamily="2" charset="-122"/>
              </a:endParaRPr>
            </a:p>
          </p:txBody>
        </p:sp>
        <p:sp>
          <p:nvSpPr>
            <p:cNvPr id="18" name="椭圆 17"/>
            <p:cNvSpPr/>
            <p:nvPr/>
          </p:nvSpPr>
          <p:spPr>
            <a:xfrm>
              <a:off x="4700151" y="5137471"/>
              <a:ext cx="275612" cy="275612"/>
            </a:xfrm>
            <a:prstGeom prst="ellipse">
              <a:avLst/>
            </a:prstGeom>
            <a:solidFill>
              <a:srgbClr val="11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946"/>
                </a:solidFill>
                <a:latin typeface="印品溜溜圆" panose="02000000000000000000" pitchFamily="2" charset="-122"/>
                <a:ea typeface="印品溜溜圆" panose="02000000000000000000" pitchFamily="2" charset="-122"/>
              </a:endParaRPr>
            </a:p>
          </p:txBody>
        </p:sp>
        <p:sp>
          <p:nvSpPr>
            <p:cNvPr id="19" name="椭圆 18"/>
            <p:cNvSpPr/>
            <p:nvPr/>
          </p:nvSpPr>
          <p:spPr>
            <a:xfrm>
              <a:off x="9717889" y="5137471"/>
              <a:ext cx="275612" cy="275612"/>
            </a:xfrm>
            <a:prstGeom prst="ellipse">
              <a:avLst/>
            </a:prstGeom>
            <a:solidFill>
              <a:srgbClr val="11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946"/>
                </a:solidFill>
                <a:latin typeface="印品溜溜圆" panose="02000000000000000000" pitchFamily="2" charset="-122"/>
                <a:ea typeface="印品溜溜圆" panose="02000000000000000000" pitchFamily="2" charset="-122"/>
              </a:endParaRPr>
            </a:p>
          </p:txBody>
        </p:sp>
        <p:grpSp>
          <p:nvGrpSpPr>
            <p:cNvPr id="20" name="组合 19"/>
            <p:cNvGrpSpPr/>
            <p:nvPr/>
          </p:nvGrpSpPr>
          <p:grpSpPr>
            <a:xfrm>
              <a:off x="1243714" y="5426204"/>
              <a:ext cx="2136684" cy="1095281"/>
              <a:chOff x="1243714" y="5426204"/>
              <a:chExt cx="2136684" cy="1095281"/>
            </a:xfrm>
          </p:grpSpPr>
          <p:sp>
            <p:nvSpPr>
              <p:cNvPr id="30" name="文本框 29"/>
              <p:cNvSpPr txBox="1"/>
              <p:nvPr/>
            </p:nvSpPr>
            <p:spPr>
              <a:xfrm>
                <a:off x="1243714" y="5844395"/>
                <a:ext cx="2136684" cy="677090"/>
              </a:xfrm>
              <a:prstGeom prst="rect">
                <a:avLst/>
              </a:prstGeom>
              <a:noFill/>
            </p:spPr>
            <p:txBody>
              <a:bodyPr wrap="square" rtlCol="0">
                <a:spAutoFit/>
              </a:bodyPr>
              <a:lstStyle/>
              <a:p>
                <a:pPr algn="ctr">
                  <a:lnSpc>
                    <a:spcPct val="150000"/>
                  </a:lnSpc>
                </a:pPr>
                <a:r>
                  <a:rPr lang="zh-CN" altLang="en-US" sz="1200" dirty="0">
                    <a:solidFill>
                      <a:srgbClr val="113946"/>
                    </a:solidFill>
                    <a:latin typeface="印品溜溜圆" panose="02000000000000000000" pitchFamily="2" charset="-122"/>
                    <a:ea typeface="印品溜溜圆" panose="02000000000000000000" pitchFamily="2" charset="-122"/>
                  </a:rPr>
                  <a:t>点击添加本页说明文字点击添加本页说明文字</a:t>
                </a:r>
              </a:p>
            </p:txBody>
          </p:sp>
          <p:sp>
            <p:nvSpPr>
              <p:cNvPr id="31" name="文本框 30"/>
              <p:cNvSpPr txBox="1"/>
              <p:nvPr/>
            </p:nvSpPr>
            <p:spPr>
              <a:xfrm>
                <a:off x="1376998" y="5426204"/>
                <a:ext cx="1870119" cy="420311"/>
              </a:xfrm>
              <a:prstGeom prst="rect">
                <a:avLst/>
              </a:prstGeom>
              <a:noFill/>
            </p:spPr>
            <p:txBody>
              <a:bodyPr wrap="square" rtlCol="0">
                <a:spAutoFit/>
              </a:bodyPr>
              <a:lstStyle/>
              <a:p>
                <a:pPr algn="ctr">
                  <a:lnSpc>
                    <a:spcPct val="150000"/>
                  </a:lnSpc>
                </a:pPr>
                <a:r>
                  <a:rPr lang="zh-CN" altLang="en-US" sz="1400" b="1" dirty="0">
                    <a:solidFill>
                      <a:srgbClr val="113946"/>
                    </a:solidFill>
                    <a:latin typeface="印品溜溜圆" panose="02000000000000000000" pitchFamily="2" charset="-122"/>
                    <a:ea typeface="印品溜溜圆" panose="02000000000000000000" pitchFamily="2" charset="-122"/>
                  </a:rPr>
                  <a:t>点击添加说明文字</a:t>
                </a:r>
              </a:p>
            </p:txBody>
          </p:sp>
        </p:grpSp>
        <p:grpSp>
          <p:nvGrpSpPr>
            <p:cNvPr id="21" name="组合 20"/>
            <p:cNvGrpSpPr/>
            <p:nvPr/>
          </p:nvGrpSpPr>
          <p:grpSpPr>
            <a:xfrm>
              <a:off x="3761581" y="5426204"/>
              <a:ext cx="2136684" cy="1095281"/>
              <a:chOff x="3761581" y="5426204"/>
              <a:chExt cx="2136684" cy="1095281"/>
            </a:xfrm>
          </p:grpSpPr>
          <p:sp>
            <p:nvSpPr>
              <p:cNvPr id="28" name="文本框 27"/>
              <p:cNvSpPr txBox="1"/>
              <p:nvPr/>
            </p:nvSpPr>
            <p:spPr>
              <a:xfrm>
                <a:off x="3761581" y="5844395"/>
                <a:ext cx="2136684" cy="677090"/>
              </a:xfrm>
              <a:prstGeom prst="rect">
                <a:avLst/>
              </a:prstGeom>
              <a:noFill/>
            </p:spPr>
            <p:txBody>
              <a:bodyPr wrap="square" rtlCol="0">
                <a:spAutoFit/>
              </a:bodyPr>
              <a:lstStyle/>
              <a:p>
                <a:pPr algn="ctr">
                  <a:lnSpc>
                    <a:spcPct val="150000"/>
                  </a:lnSpc>
                </a:pPr>
                <a:r>
                  <a:rPr lang="zh-CN" altLang="en-US" sz="1200" dirty="0">
                    <a:solidFill>
                      <a:srgbClr val="113946"/>
                    </a:solidFill>
                    <a:latin typeface="印品溜溜圆" panose="02000000000000000000" pitchFamily="2" charset="-122"/>
                    <a:ea typeface="印品溜溜圆" panose="02000000000000000000" pitchFamily="2" charset="-122"/>
                  </a:rPr>
                  <a:t>点击添加本页说明文字点击添加本页说明文字</a:t>
                </a:r>
              </a:p>
            </p:txBody>
          </p:sp>
          <p:sp>
            <p:nvSpPr>
              <p:cNvPr id="29" name="文本框 28"/>
              <p:cNvSpPr txBox="1"/>
              <p:nvPr/>
            </p:nvSpPr>
            <p:spPr>
              <a:xfrm>
                <a:off x="3894865" y="5426204"/>
                <a:ext cx="1870119" cy="420311"/>
              </a:xfrm>
              <a:prstGeom prst="rect">
                <a:avLst/>
              </a:prstGeom>
              <a:noFill/>
            </p:spPr>
            <p:txBody>
              <a:bodyPr wrap="square" rtlCol="0">
                <a:spAutoFit/>
              </a:bodyPr>
              <a:lstStyle/>
              <a:p>
                <a:pPr algn="ctr">
                  <a:lnSpc>
                    <a:spcPct val="150000"/>
                  </a:lnSpc>
                </a:pPr>
                <a:r>
                  <a:rPr lang="zh-CN" altLang="en-US" sz="1400" b="1" dirty="0">
                    <a:solidFill>
                      <a:srgbClr val="113946"/>
                    </a:solidFill>
                    <a:latin typeface="印品溜溜圆" panose="02000000000000000000" pitchFamily="2" charset="-122"/>
                    <a:ea typeface="印品溜溜圆" panose="02000000000000000000" pitchFamily="2" charset="-122"/>
                  </a:rPr>
                  <a:t>点击添加说明文字</a:t>
                </a:r>
              </a:p>
            </p:txBody>
          </p:sp>
        </p:grpSp>
        <p:grpSp>
          <p:nvGrpSpPr>
            <p:cNvPr id="22" name="组合 21"/>
            <p:cNvGrpSpPr/>
            <p:nvPr/>
          </p:nvGrpSpPr>
          <p:grpSpPr>
            <a:xfrm>
              <a:off x="6279448" y="5426204"/>
              <a:ext cx="2136684" cy="1095281"/>
              <a:chOff x="6279448" y="5426204"/>
              <a:chExt cx="2136684" cy="1095281"/>
            </a:xfrm>
          </p:grpSpPr>
          <p:sp>
            <p:nvSpPr>
              <p:cNvPr id="26" name="文本框 25"/>
              <p:cNvSpPr txBox="1"/>
              <p:nvPr/>
            </p:nvSpPr>
            <p:spPr>
              <a:xfrm>
                <a:off x="6279448" y="5844395"/>
                <a:ext cx="2136684" cy="677090"/>
              </a:xfrm>
              <a:prstGeom prst="rect">
                <a:avLst/>
              </a:prstGeom>
              <a:noFill/>
            </p:spPr>
            <p:txBody>
              <a:bodyPr wrap="square" rtlCol="0">
                <a:spAutoFit/>
              </a:bodyPr>
              <a:lstStyle/>
              <a:p>
                <a:pPr algn="ctr">
                  <a:lnSpc>
                    <a:spcPct val="150000"/>
                  </a:lnSpc>
                </a:pPr>
                <a:r>
                  <a:rPr lang="zh-CN" altLang="en-US" sz="1200" dirty="0">
                    <a:solidFill>
                      <a:srgbClr val="113946"/>
                    </a:solidFill>
                    <a:latin typeface="印品溜溜圆" panose="02000000000000000000" pitchFamily="2" charset="-122"/>
                    <a:ea typeface="印品溜溜圆" panose="02000000000000000000" pitchFamily="2" charset="-122"/>
                  </a:rPr>
                  <a:t>点击添加本页说明文字点击添加本页说明文字</a:t>
                </a:r>
              </a:p>
            </p:txBody>
          </p:sp>
          <p:sp>
            <p:nvSpPr>
              <p:cNvPr id="27" name="文本框 26"/>
              <p:cNvSpPr txBox="1"/>
              <p:nvPr/>
            </p:nvSpPr>
            <p:spPr>
              <a:xfrm>
                <a:off x="6412732" y="5426204"/>
                <a:ext cx="1870119" cy="420311"/>
              </a:xfrm>
              <a:prstGeom prst="rect">
                <a:avLst/>
              </a:prstGeom>
              <a:noFill/>
            </p:spPr>
            <p:txBody>
              <a:bodyPr wrap="square" rtlCol="0">
                <a:spAutoFit/>
              </a:bodyPr>
              <a:lstStyle/>
              <a:p>
                <a:pPr algn="ctr">
                  <a:lnSpc>
                    <a:spcPct val="150000"/>
                  </a:lnSpc>
                </a:pPr>
                <a:r>
                  <a:rPr lang="zh-CN" altLang="en-US" sz="1400" b="1" dirty="0">
                    <a:solidFill>
                      <a:srgbClr val="113946"/>
                    </a:solidFill>
                    <a:latin typeface="印品溜溜圆" panose="02000000000000000000" pitchFamily="2" charset="-122"/>
                    <a:ea typeface="印品溜溜圆" panose="02000000000000000000" pitchFamily="2" charset="-122"/>
                  </a:rPr>
                  <a:t>点击添加说明文字</a:t>
                </a:r>
              </a:p>
            </p:txBody>
          </p:sp>
        </p:grpSp>
        <p:grpSp>
          <p:nvGrpSpPr>
            <p:cNvPr id="23" name="组合 22"/>
            <p:cNvGrpSpPr/>
            <p:nvPr/>
          </p:nvGrpSpPr>
          <p:grpSpPr>
            <a:xfrm>
              <a:off x="8797314" y="5426204"/>
              <a:ext cx="2136684" cy="1095281"/>
              <a:chOff x="8797314" y="5426204"/>
              <a:chExt cx="2136684" cy="1095281"/>
            </a:xfrm>
          </p:grpSpPr>
          <p:sp>
            <p:nvSpPr>
              <p:cNvPr id="24" name="文本框 23"/>
              <p:cNvSpPr txBox="1"/>
              <p:nvPr/>
            </p:nvSpPr>
            <p:spPr>
              <a:xfrm>
                <a:off x="8797314" y="5844395"/>
                <a:ext cx="2136684" cy="677090"/>
              </a:xfrm>
              <a:prstGeom prst="rect">
                <a:avLst/>
              </a:prstGeom>
              <a:noFill/>
            </p:spPr>
            <p:txBody>
              <a:bodyPr wrap="square" rtlCol="0">
                <a:spAutoFit/>
              </a:bodyPr>
              <a:lstStyle/>
              <a:p>
                <a:pPr algn="ctr">
                  <a:lnSpc>
                    <a:spcPct val="150000"/>
                  </a:lnSpc>
                </a:pPr>
                <a:r>
                  <a:rPr lang="zh-CN" altLang="en-US" sz="1200" dirty="0">
                    <a:solidFill>
                      <a:srgbClr val="113946"/>
                    </a:solidFill>
                    <a:latin typeface="印品溜溜圆" panose="02000000000000000000" pitchFamily="2" charset="-122"/>
                    <a:ea typeface="印品溜溜圆" panose="02000000000000000000" pitchFamily="2" charset="-122"/>
                  </a:rPr>
                  <a:t>点击添加本页说明文字点击添加本页说明文字</a:t>
                </a:r>
              </a:p>
            </p:txBody>
          </p:sp>
          <p:sp>
            <p:nvSpPr>
              <p:cNvPr id="25" name="文本框 24"/>
              <p:cNvSpPr txBox="1"/>
              <p:nvPr/>
            </p:nvSpPr>
            <p:spPr>
              <a:xfrm>
                <a:off x="8930598" y="5426204"/>
                <a:ext cx="1870119" cy="420311"/>
              </a:xfrm>
              <a:prstGeom prst="rect">
                <a:avLst/>
              </a:prstGeom>
              <a:noFill/>
            </p:spPr>
            <p:txBody>
              <a:bodyPr wrap="square" rtlCol="0">
                <a:spAutoFit/>
              </a:bodyPr>
              <a:lstStyle/>
              <a:p>
                <a:pPr algn="ctr">
                  <a:lnSpc>
                    <a:spcPct val="150000"/>
                  </a:lnSpc>
                </a:pPr>
                <a:r>
                  <a:rPr lang="zh-CN" altLang="en-US" sz="1400" b="1" dirty="0">
                    <a:solidFill>
                      <a:srgbClr val="113946"/>
                    </a:solidFill>
                    <a:latin typeface="印品溜溜圆" panose="02000000000000000000" pitchFamily="2" charset="-122"/>
                    <a:ea typeface="印品溜溜圆" panose="02000000000000000000" pitchFamily="2" charset="-122"/>
                  </a:rPr>
                  <a:t>点击添加说明文字</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20" y="2364879"/>
            <a:ext cx="4206874" cy="2366367"/>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5020" y="1684036"/>
            <a:ext cx="2001532" cy="3370564"/>
          </a:xfrm>
          <a:prstGeom prst="rect">
            <a:avLst/>
          </a:prstGeom>
        </p:spPr>
      </p:pic>
      <p:sp>
        <p:nvSpPr>
          <p:cNvPr id="8" name="文本框 7"/>
          <p:cNvSpPr txBox="1"/>
          <p:nvPr/>
        </p:nvSpPr>
        <p:spPr>
          <a:xfrm>
            <a:off x="6193646" y="1662549"/>
            <a:ext cx="2031325" cy="501099"/>
          </a:xfrm>
          <a:prstGeom prst="rect">
            <a:avLst/>
          </a:prstGeom>
          <a:noFill/>
        </p:spPr>
        <p:txBody>
          <a:bodyPr vert="horz" wrap="square" rtlCol="0">
            <a:spAutoFit/>
          </a:bodyPr>
          <a:lstStyle/>
          <a:p>
            <a:pPr>
              <a:lnSpc>
                <a:spcPct val="150000"/>
              </a:lnSpc>
            </a:pPr>
            <a:r>
              <a:rPr lang="zh-CN" altLang="en-US" sz="2000" b="1" spc="-150" dirty="0">
                <a:solidFill>
                  <a:srgbClr val="113946"/>
                </a:solidFill>
                <a:latin typeface="印品溜溜圆" panose="02000000000000000000" pitchFamily="2" charset="-122"/>
                <a:ea typeface="印品溜溜圆" panose="02000000000000000000" pitchFamily="2" charset="-122"/>
              </a:rPr>
              <a:t>请输入你的题目</a:t>
            </a:r>
          </a:p>
        </p:txBody>
      </p:sp>
      <p:sp>
        <p:nvSpPr>
          <p:cNvPr id="9" name="文本框 8"/>
          <p:cNvSpPr txBox="1"/>
          <p:nvPr/>
        </p:nvSpPr>
        <p:spPr>
          <a:xfrm>
            <a:off x="5555418" y="2289501"/>
            <a:ext cx="2669554" cy="3046988"/>
          </a:xfrm>
          <a:prstGeom prst="rect">
            <a:avLst/>
          </a:prstGeom>
          <a:noFill/>
        </p:spPr>
        <p:txBody>
          <a:bodyPr vert="horz" wrap="square" rtlCol="0">
            <a:spAutoFit/>
          </a:bodyPr>
          <a:lstStyle/>
          <a:p>
            <a:pPr>
              <a:lnSpc>
                <a:spcPct val="150000"/>
              </a:lnSpc>
            </a:pPr>
            <a:r>
              <a:rPr lang="zh-CN" altLang="en-US" sz="1600" dirty="0">
                <a:solidFill>
                  <a:srgbClr val="113946"/>
                </a:solidFill>
                <a:latin typeface="印品溜溜圆" panose="02000000000000000000" pitchFamily="2" charset="-122"/>
                <a:ea typeface="印品溜溜圆" panose="02000000000000000000" pitchFamily="2" charset="-122"/>
              </a:rPr>
              <a:t>请在此处添加详细描在此处添加详细在此处添加详细描述文本，尽量与标题文本语言请在请在此处添加详细描在此处添加详细在此处添加详细描述文本，尽量与标题文本语言请在</a:t>
            </a:r>
          </a:p>
          <a:p>
            <a:pPr>
              <a:lnSpc>
                <a:spcPct val="150000"/>
              </a:lnSpc>
            </a:pPr>
            <a:endParaRPr lang="zh-CN" altLang="en-US" sz="1600" dirty="0">
              <a:solidFill>
                <a:srgbClr val="113946"/>
              </a:solidFill>
              <a:latin typeface="印品溜溜圆" panose="02000000000000000000" pitchFamily="2" charset="-122"/>
              <a:ea typeface="印品溜溜圆" panose="02000000000000000000" pitchFamily="2"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2541" y="1607545"/>
            <a:ext cx="611105" cy="6111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sp>
        <p:nvSpPr>
          <p:cNvPr id="6" name="矩形 5"/>
          <p:cNvSpPr/>
          <p:nvPr/>
        </p:nvSpPr>
        <p:spPr>
          <a:xfrm>
            <a:off x="1429580" y="2359154"/>
            <a:ext cx="9305924" cy="3001782"/>
          </a:xfrm>
          <a:prstGeom prst="rect">
            <a:avLst/>
          </a:prstGeom>
          <a:solidFill>
            <a:srgbClr val="113946">
              <a:alpha val="30000"/>
            </a:srgbClr>
          </a:solidFill>
          <a:ln>
            <a:solidFill>
              <a:srgbClr val="1139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13946"/>
              </a:solidFill>
              <a:latin typeface="印品溜溜圆" panose="02000000000000000000" pitchFamily="2" charset="-122"/>
              <a:ea typeface="印品溜溜圆" panose="02000000000000000000" pitchFamily="2" charset="-122"/>
            </a:endParaRPr>
          </a:p>
        </p:txBody>
      </p:sp>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272051">
            <a:off x="2011813" y="2050046"/>
            <a:ext cx="2433216" cy="2433216"/>
          </a:xfrm>
          <a:prstGeom prst="rect">
            <a:avLst/>
          </a:prstGeom>
        </p:spPr>
      </p:pic>
      <p:sp>
        <p:nvSpPr>
          <p:cNvPr id="10" name="MH_Text_1"/>
          <p:cNvSpPr txBox="1">
            <a:spLocks noChangeArrowheads="1"/>
          </p:cNvSpPr>
          <p:nvPr>
            <p:custDataLst>
              <p:tags r:id="rId1"/>
            </p:custDataLst>
          </p:nvPr>
        </p:nvSpPr>
        <p:spPr bwMode="auto">
          <a:xfrm>
            <a:off x="2372168" y="4679335"/>
            <a:ext cx="1750676" cy="88930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0" tIns="0" rIns="0" bIns="0">
            <a:noAutofit/>
          </a:bodyPr>
          <a:lstStyle>
            <a:defPPr>
              <a:defRPr lang="en-US"/>
            </a:defPPr>
            <a:lvl1pPr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charset="0"/>
                <a:ea typeface="+mn-ea"/>
                <a:cs typeface="Arial" panose="020B0604020202020204" pitchFamily="34" charset="0"/>
              </a:defRPr>
            </a:lvl9pPr>
          </a:lstStyle>
          <a:p>
            <a:pPr algn="ctr">
              <a:lnSpc>
                <a:spcPts val="1600"/>
              </a:lnSpc>
            </a:pPr>
            <a:r>
              <a:rPr lang="zh-CN" altLang="en-US" sz="1200" dirty="0">
                <a:solidFill>
                  <a:srgbClr val="113946"/>
                </a:solidFill>
                <a:latin typeface="印品溜溜圆" panose="02000000000000000000" pitchFamily="2" charset="-122"/>
                <a:ea typeface="印品溜溜圆" panose="02000000000000000000" pitchFamily="2" charset="-122"/>
              </a:rPr>
              <a:t>点击输入您的文字内容，或复制粘贴具体文本，</a:t>
            </a:r>
            <a:endParaRPr lang="en-US" altLang="zh-CN" sz="1200" dirty="0">
              <a:solidFill>
                <a:srgbClr val="113946"/>
              </a:solidFill>
              <a:latin typeface="印品溜溜圆" panose="02000000000000000000" pitchFamily="2" charset="-122"/>
              <a:ea typeface="印品溜溜圆" panose="02000000000000000000" pitchFamily="2" charset="-122"/>
            </a:endParaRPr>
          </a:p>
        </p:txBody>
      </p:sp>
      <p:sp>
        <p:nvSpPr>
          <p:cNvPr id="11" name="MH_SubTitle_1"/>
          <p:cNvSpPr txBox="1">
            <a:spLocks noChangeArrowheads="1"/>
          </p:cNvSpPr>
          <p:nvPr>
            <p:custDataLst>
              <p:tags r:id="rId2"/>
            </p:custDataLst>
          </p:nvPr>
        </p:nvSpPr>
        <p:spPr bwMode="auto">
          <a:xfrm>
            <a:off x="2477483" y="4213848"/>
            <a:ext cx="1540047" cy="431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CN" altLang="en-US" sz="2000" spc="600" dirty="0">
                <a:solidFill>
                  <a:srgbClr val="113946"/>
                </a:solidFill>
                <a:latin typeface="印品溜溜圆" panose="02000000000000000000" pitchFamily="2" charset="-122"/>
                <a:ea typeface="印品溜溜圆" panose="02000000000000000000" pitchFamily="2" charset="-122"/>
                <a:sym typeface="+mn-lt"/>
              </a:rPr>
              <a:t>英语</a:t>
            </a:r>
          </a:p>
        </p:txBody>
      </p:sp>
      <p:sp>
        <p:nvSpPr>
          <p:cNvPr id="12" name="MH_Text_1"/>
          <p:cNvSpPr txBox="1">
            <a:spLocks noChangeArrowheads="1"/>
          </p:cNvSpPr>
          <p:nvPr>
            <p:custDataLst>
              <p:tags r:id="rId3"/>
            </p:custDataLst>
          </p:nvPr>
        </p:nvSpPr>
        <p:spPr bwMode="auto">
          <a:xfrm>
            <a:off x="5360169" y="3155761"/>
            <a:ext cx="1750676" cy="88930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0" tIns="0" rIns="0" bIns="0">
            <a:noAutofit/>
          </a:bodyPr>
          <a:lstStyle>
            <a:defPPr>
              <a:defRPr lang="en-US"/>
            </a:defPPr>
            <a:lvl1pPr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charset="0"/>
                <a:ea typeface="+mn-ea"/>
                <a:cs typeface="Arial" panose="020B0604020202020204" pitchFamily="34" charset="0"/>
              </a:defRPr>
            </a:lvl9pPr>
          </a:lstStyle>
          <a:p>
            <a:pPr algn="ctr">
              <a:lnSpc>
                <a:spcPts val="1600"/>
              </a:lnSpc>
            </a:pPr>
            <a:r>
              <a:rPr lang="zh-CN" altLang="en-US" sz="1200" dirty="0">
                <a:solidFill>
                  <a:srgbClr val="113946"/>
                </a:solidFill>
                <a:latin typeface="印品溜溜圆" panose="02000000000000000000" pitchFamily="2" charset="-122"/>
                <a:ea typeface="印品溜溜圆" panose="02000000000000000000" pitchFamily="2" charset="-122"/>
              </a:rPr>
              <a:t>点击输入您的文字内容，或复制粘贴具体文本，</a:t>
            </a:r>
            <a:endParaRPr lang="en-US" altLang="zh-CN" sz="1200" dirty="0">
              <a:solidFill>
                <a:srgbClr val="113946"/>
              </a:solidFill>
              <a:latin typeface="印品溜溜圆" panose="02000000000000000000" pitchFamily="2" charset="-122"/>
              <a:ea typeface="印品溜溜圆" panose="02000000000000000000" pitchFamily="2" charset="-122"/>
            </a:endParaRPr>
          </a:p>
        </p:txBody>
      </p:sp>
      <p:sp>
        <p:nvSpPr>
          <p:cNvPr id="13" name="MH_SubTitle_1"/>
          <p:cNvSpPr txBox="1">
            <a:spLocks noChangeArrowheads="1"/>
          </p:cNvSpPr>
          <p:nvPr>
            <p:custDataLst>
              <p:tags r:id="rId4"/>
            </p:custDataLst>
          </p:nvPr>
        </p:nvSpPr>
        <p:spPr bwMode="auto">
          <a:xfrm>
            <a:off x="5465484" y="2690274"/>
            <a:ext cx="1540047" cy="431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CN" altLang="en-US" sz="2000" spc="600" dirty="0">
                <a:solidFill>
                  <a:srgbClr val="113946"/>
                </a:solidFill>
                <a:latin typeface="印品溜溜圆" panose="02000000000000000000" pitchFamily="2" charset="-122"/>
                <a:ea typeface="印品溜溜圆" panose="02000000000000000000" pitchFamily="2" charset="-122"/>
                <a:sym typeface="+mn-lt"/>
              </a:rPr>
              <a:t>法语</a:t>
            </a:r>
          </a:p>
        </p:txBody>
      </p:sp>
      <p:sp>
        <p:nvSpPr>
          <p:cNvPr id="14" name="MH_Text_1"/>
          <p:cNvSpPr txBox="1">
            <a:spLocks noChangeArrowheads="1"/>
          </p:cNvSpPr>
          <p:nvPr>
            <p:custDataLst>
              <p:tags r:id="rId5"/>
            </p:custDataLst>
          </p:nvPr>
        </p:nvSpPr>
        <p:spPr bwMode="auto">
          <a:xfrm>
            <a:off x="8494532" y="4679335"/>
            <a:ext cx="1750676" cy="88930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0" tIns="0" rIns="0" bIns="0">
            <a:noAutofit/>
          </a:bodyPr>
          <a:lstStyle>
            <a:defPPr>
              <a:defRPr lang="en-US"/>
            </a:defPPr>
            <a:lvl1pPr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charset="0"/>
                <a:ea typeface="+mn-ea"/>
                <a:cs typeface="Arial" panose="020B0604020202020204" pitchFamily="34" charset="0"/>
              </a:defRPr>
            </a:lvl9pPr>
          </a:lstStyle>
          <a:p>
            <a:pPr algn="ctr">
              <a:lnSpc>
                <a:spcPts val="1600"/>
              </a:lnSpc>
            </a:pPr>
            <a:r>
              <a:rPr lang="zh-CN" altLang="en-US" sz="1200" dirty="0">
                <a:solidFill>
                  <a:srgbClr val="113946"/>
                </a:solidFill>
                <a:latin typeface="印品溜溜圆" panose="02000000000000000000" pitchFamily="2" charset="-122"/>
                <a:ea typeface="印品溜溜圆" panose="02000000000000000000" pitchFamily="2" charset="-122"/>
              </a:rPr>
              <a:t>点击输入您的文字内容，或复制粘贴具体文本，</a:t>
            </a:r>
            <a:endParaRPr lang="en-US" altLang="zh-CN" sz="1200" dirty="0">
              <a:solidFill>
                <a:srgbClr val="113946"/>
              </a:solidFill>
              <a:latin typeface="印品溜溜圆" panose="02000000000000000000" pitchFamily="2" charset="-122"/>
              <a:ea typeface="印品溜溜圆" panose="02000000000000000000" pitchFamily="2" charset="-122"/>
            </a:endParaRPr>
          </a:p>
        </p:txBody>
      </p:sp>
      <p:sp>
        <p:nvSpPr>
          <p:cNvPr id="15" name="MH_SubTitle_1"/>
          <p:cNvSpPr txBox="1">
            <a:spLocks noChangeArrowheads="1"/>
          </p:cNvSpPr>
          <p:nvPr>
            <p:custDataLst>
              <p:tags r:id="rId6"/>
            </p:custDataLst>
          </p:nvPr>
        </p:nvSpPr>
        <p:spPr bwMode="auto">
          <a:xfrm>
            <a:off x="8599847" y="4213848"/>
            <a:ext cx="1540047" cy="431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CN" altLang="en-US" sz="2000" spc="600" dirty="0">
                <a:solidFill>
                  <a:srgbClr val="113946"/>
                </a:solidFill>
                <a:latin typeface="印品溜溜圆" panose="02000000000000000000" pitchFamily="2" charset="-122"/>
                <a:ea typeface="印品溜溜圆" panose="02000000000000000000" pitchFamily="2" charset="-122"/>
                <a:sym typeface="+mn-lt"/>
              </a:rPr>
              <a:t>日语</a:t>
            </a:r>
          </a:p>
        </p:txBody>
      </p:sp>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272051">
            <a:off x="4896396" y="3158774"/>
            <a:ext cx="2433216" cy="2433216"/>
          </a:xfrm>
          <a:prstGeom prst="rect">
            <a:avLst/>
          </a:prstGeom>
        </p:spPr>
      </p:pic>
      <p:pic>
        <p:nvPicPr>
          <p:cNvPr id="17" name="图片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272051">
            <a:off x="8031572" y="1893343"/>
            <a:ext cx="2433216" cy="2433216"/>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49" presetClass="entr" presetSubtype="0" decel="10000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childTnLst>
                              </p:cTn>
                            </p:par>
                            <p:par>
                              <p:cTn id="17" fill="hold">
                                <p:stCondLst>
                                  <p:cond delay="1500"/>
                                </p:stCondLst>
                                <p:childTnLst>
                                  <p:par>
                                    <p:cTn id="18" presetID="2" presetClass="entr" presetSubtype="8" fill="hold" grpId="0" nodeType="afterEffect" p14:presetBounceEnd="60000">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14:bounceEnd="60000">
                                          <p:cBhvr additive="base">
                                            <p:cTn id="20" dur="75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1" dur="750" fill="hold"/>
                                            <p:tgtEl>
                                              <p:spTgt spid="11"/>
                                            </p:tgtEl>
                                            <p:attrNameLst>
                                              <p:attrName>ppt_y</p:attrName>
                                            </p:attrNameLst>
                                          </p:cBhvr>
                                          <p:tavLst>
                                            <p:tav tm="0">
                                              <p:val>
                                                <p:strVal val="#ppt_y"/>
                                              </p:val>
                                            </p:tav>
                                            <p:tav tm="100000">
                                              <p:val>
                                                <p:strVal val="#ppt_y"/>
                                              </p:val>
                                            </p:tav>
                                          </p:tavLst>
                                        </p:anim>
                                      </p:childTnLst>
                                    </p:cTn>
                                  </p:par>
                                </p:childTnLst>
                              </p:cTn>
                            </p:par>
                            <p:par>
                              <p:cTn id="22" fill="hold">
                                <p:stCondLst>
                                  <p:cond delay="2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25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6" dur="250" fill="hold"/>
                                            <p:tgtEl>
                                              <p:spTgt spid="10"/>
                                            </p:tgtEl>
                                            <p:attrNameLst>
                                              <p:attrName>ppt_y</p:attrName>
                                            </p:attrNameLst>
                                          </p:cBhvr>
                                          <p:tavLst>
                                            <p:tav tm="0">
                                              <p:val>
                                                <p:strVal val="#ppt_y"/>
                                              </p:val>
                                            </p:tav>
                                            <p:tav tm="100000">
                                              <p:val>
                                                <p:strVal val="#ppt_y"/>
                                              </p:val>
                                            </p:tav>
                                          </p:tavLst>
                                        </p:anim>
                                        <p:anim calcmode="lin" valueType="num">
                                          <p:cBhvr>
                                            <p:cTn id="27" dur="25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8" dur="25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50" tmFilter="0,0; .5, 1; 1, 1"/>
                                            <p:tgtEl>
                                              <p:spTgt spid="10"/>
                                            </p:tgtEl>
                                          </p:cBhvr>
                                        </p:animEffect>
                                      </p:childTnLst>
                                    </p:cTn>
                                  </p:par>
                                </p:childTnLst>
                              </p:cTn>
                            </p:par>
                            <p:par>
                              <p:cTn id="30" fill="hold">
                                <p:stCondLst>
                                  <p:cond delay="3000"/>
                                </p:stCondLst>
                                <p:childTnLst>
                                  <p:par>
                                    <p:cTn id="31" presetID="2" presetClass="entr" presetSubtype="8" fill="hold" grpId="0" nodeType="afterEffect" p14:presetBounceEnd="60000">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14:bounceEnd="60000">
                                          <p:cBhvr additive="base">
                                            <p:cTn id="33" dur="75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34" dur="750" fill="hold"/>
                                            <p:tgtEl>
                                              <p:spTgt spid="13"/>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2"/>
                                            </p:tgtEl>
                                            <p:attrNameLst>
                                              <p:attrName>style.visibility</p:attrName>
                                            </p:attrNameLst>
                                          </p:cBhvr>
                                          <p:to>
                                            <p:strVal val="visible"/>
                                          </p:to>
                                        </p:set>
                                        <p:anim calcmode="lin" valueType="num">
                                          <p:cBhvr>
                                            <p:cTn id="38" dur="25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9" dur="250" fill="hold"/>
                                            <p:tgtEl>
                                              <p:spTgt spid="12"/>
                                            </p:tgtEl>
                                            <p:attrNameLst>
                                              <p:attrName>ppt_y</p:attrName>
                                            </p:attrNameLst>
                                          </p:cBhvr>
                                          <p:tavLst>
                                            <p:tav tm="0">
                                              <p:val>
                                                <p:strVal val="#ppt_y"/>
                                              </p:val>
                                            </p:tav>
                                            <p:tav tm="100000">
                                              <p:val>
                                                <p:strVal val="#ppt_y"/>
                                              </p:val>
                                            </p:tav>
                                          </p:tavLst>
                                        </p:anim>
                                        <p:anim calcmode="lin" valueType="num">
                                          <p:cBhvr>
                                            <p:cTn id="40" dur="25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1" dur="25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2" dur="250" tmFilter="0,0; .5, 1; 1, 1"/>
                                            <p:tgtEl>
                                              <p:spTgt spid="12"/>
                                            </p:tgtEl>
                                          </p:cBhvr>
                                        </p:animEffect>
                                      </p:childTnLst>
                                    </p:cTn>
                                  </p:par>
                                </p:childTnLst>
                              </p:cTn>
                            </p:par>
                            <p:par>
                              <p:cTn id="43" fill="hold">
                                <p:stCondLst>
                                  <p:cond delay="4500"/>
                                </p:stCondLst>
                                <p:childTnLst>
                                  <p:par>
                                    <p:cTn id="44" presetID="2" presetClass="entr" presetSubtype="8" fill="hold" grpId="0" nodeType="afterEffect" p14:presetBounceEnd="60000">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14:bounceEnd="60000">
                                          <p:cBhvr additive="base">
                                            <p:cTn id="46" dur="750" fill="hold"/>
                                            <p:tgtEl>
                                              <p:spTgt spid="15"/>
                                            </p:tgtEl>
                                            <p:attrNameLst>
                                              <p:attrName>ppt_x</p:attrName>
                                            </p:attrNameLst>
                                          </p:cBhvr>
                                          <p:tavLst>
                                            <p:tav tm="0">
                                              <p:val>
                                                <p:strVal val="0-#ppt_w/2"/>
                                              </p:val>
                                            </p:tav>
                                            <p:tav tm="100000">
                                              <p:val>
                                                <p:strVal val="#ppt_x"/>
                                              </p:val>
                                            </p:tav>
                                          </p:tavLst>
                                        </p:anim>
                                        <p:anim calcmode="lin" valueType="num" p14:bounceEnd="60000">
                                          <p:cBhvr additive="base">
                                            <p:cTn id="47" dur="750" fill="hold"/>
                                            <p:tgtEl>
                                              <p:spTgt spid="15"/>
                                            </p:tgtEl>
                                            <p:attrNameLst>
                                              <p:attrName>ppt_y</p:attrName>
                                            </p:attrNameLst>
                                          </p:cBhvr>
                                          <p:tavLst>
                                            <p:tav tm="0">
                                              <p:val>
                                                <p:strVal val="#ppt_y"/>
                                              </p:val>
                                            </p:tav>
                                            <p:tav tm="100000">
                                              <p:val>
                                                <p:strVal val="#ppt_y"/>
                                              </p:val>
                                            </p:tav>
                                          </p:tavLst>
                                        </p:anim>
                                      </p:childTnLst>
                                    </p:cTn>
                                  </p:par>
                                </p:childTnLst>
                              </p:cTn>
                            </p:par>
                            <p:par>
                              <p:cTn id="48" fill="hold">
                                <p:stCondLst>
                                  <p:cond delay="5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14"/>
                                            </p:tgtEl>
                                            <p:attrNameLst>
                                              <p:attrName>style.visibility</p:attrName>
                                            </p:attrNameLst>
                                          </p:cBhvr>
                                          <p:to>
                                            <p:strVal val="visible"/>
                                          </p:to>
                                        </p:set>
                                        <p:anim calcmode="lin" valueType="num">
                                          <p:cBhvr>
                                            <p:cTn id="51" dur="25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2" dur="250" fill="hold"/>
                                            <p:tgtEl>
                                              <p:spTgt spid="14"/>
                                            </p:tgtEl>
                                            <p:attrNameLst>
                                              <p:attrName>ppt_y</p:attrName>
                                            </p:attrNameLst>
                                          </p:cBhvr>
                                          <p:tavLst>
                                            <p:tav tm="0">
                                              <p:val>
                                                <p:strVal val="#ppt_y"/>
                                              </p:val>
                                            </p:tav>
                                            <p:tav tm="100000">
                                              <p:val>
                                                <p:strVal val="#ppt_y"/>
                                              </p:val>
                                            </p:tav>
                                          </p:tavLst>
                                        </p:anim>
                                        <p:anim calcmode="lin" valueType="num">
                                          <p:cBhvr>
                                            <p:cTn id="53" dur="25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4" dur="25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5" dur="250" tmFilter="0,0; .5, 1; 1, 1"/>
                                            <p:tgtEl>
                                              <p:spTgt spid="14"/>
                                            </p:tgtEl>
                                          </p:cBhvr>
                                        </p:animEffect>
                                      </p:childTnLst>
                                    </p:cTn>
                                  </p:par>
                                </p:childTnLst>
                              </p:cTn>
                            </p:par>
                            <p:par>
                              <p:cTn id="56" fill="hold">
                                <p:stCondLst>
                                  <p:cond delay="6000"/>
                                </p:stCondLst>
                                <p:childTnLst>
                                  <p:par>
                                    <p:cTn id="57" presetID="49" presetClass="entr" presetSubtype="0" decel="10000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 calcmode="lin" valueType="num">
                                          <p:cBhvr>
                                            <p:cTn id="61" dur="500" fill="hold"/>
                                            <p:tgtEl>
                                              <p:spTgt spid="16"/>
                                            </p:tgtEl>
                                            <p:attrNameLst>
                                              <p:attrName>style.rotation</p:attrName>
                                            </p:attrNameLst>
                                          </p:cBhvr>
                                          <p:tavLst>
                                            <p:tav tm="0">
                                              <p:val>
                                                <p:fltVal val="360"/>
                                              </p:val>
                                            </p:tav>
                                            <p:tav tm="100000">
                                              <p:val>
                                                <p:fltVal val="0"/>
                                              </p:val>
                                            </p:tav>
                                          </p:tavLst>
                                        </p:anim>
                                        <p:animEffect transition="in" filter="fade">
                                          <p:cBhvr>
                                            <p:cTn id="62" dur="500"/>
                                            <p:tgtEl>
                                              <p:spTgt spid="16"/>
                                            </p:tgtEl>
                                          </p:cBhvr>
                                        </p:animEffect>
                                      </p:childTnLst>
                                    </p:cTn>
                                  </p:par>
                                </p:childTnLst>
                              </p:cTn>
                            </p:par>
                            <p:par>
                              <p:cTn id="63" fill="hold">
                                <p:stCondLst>
                                  <p:cond delay="6500"/>
                                </p:stCondLst>
                                <p:childTnLst>
                                  <p:par>
                                    <p:cTn id="64" presetID="49" presetClass="entr" presetSubtype="0" decel="100000" fill="hold" nodeType="after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ppt_w</p:attrName>
                                            </p:attrNameLst>
                                          </p:cBhvr>
                                          <p:tavLst>
                                            <p:tav tm="0">
                                              <p:val>
                                                <p:fltVal val="0"/>
                                              </p:val>
                                            </p:tav>
                                            <p:tav tm="100000">
                                              <p:val>
                                                <p:strVal val="#ppt_w"/>
                                              </p:val>
                                            </p:tav>
                                          </p:tavLst>
                                        </p:anim>
                                        <p:anim calcmode="lin" valueType="num">
                                          <p:cBhvr>
                                            <p:cTn id="67" dur="500" fill="hold"/>
                                            <p:tgtEl>
                                              <p:spTgt spid="17"/>
                                            </p:tgtEl>
                                            <p:attrNameLst>
                                              <p:attrName>ppt_h</p:attrName>
                                            </p:attrNameLst>
                                          </p:cBhvr>
                                          <p:tavLst>
                                            <p:tav tm="0">
                                              <p:val>
                                                <p:fltVal val="0"/>
                                              </p:val>
                                            </p:tav>
                                            <p:tav tm="100000">
                                              <p:val>
                                                <p:strVal val="#ppt_h"/>
                                              </p:val>
                                            </p:tav>
                                          </p:tavLst>
                                        </p:anim>
                                        <p:anim calcmode="lin" valueType="num">
                                          <p:cBhvr>
                                            <p:cTn id="68" dur="500" fill="hold"/>
                                            <p:tgtEl>
                                              <p:spTgt spid="17"/>
                                            </p:tgtEl>
                                            <p:attrNameLst>
                                              <p:attrName>style.rotation</p:attrName>
                                            </p:attrNameLst>
                                          </p:cBhvr>
                                          <p:tavLst>
                                            <p:tav tm="0">
                                              <p:val>
                                                <p:fltVal val="360"/>
                                              </p:val>
                                            </p:tav>
                                            <p:tav tm="100000">
                                              <p:val>
                                                <p:fltVal val="0"/>
                                              </p:val>
                                            </p:tav>
                                          </p:tavLst>
                                        </p:anim>
                                        <p:animEffect transition="in" filter="fade">
                                          <p:cBhvr>
                                            <p:cTn id="6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49" presetClass="entr" presetSubtype="0" decel="10000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0-#ppt_w/2"/>
                                              </p:val>
                                            </p:tav>
                                            <p:tav tm="100000">
                                              <p:val>
                                                <p:strVal val="#ppt_x"/>
                                              </p:val>
                                            </p:tav>
                                          </p:tavLst>
                                        </p:anim>
                                        <p:anim calcmode="lin" valueType="num">
                                          <p:cBhvr additive="base">
                                            <p:cTn id="21" dur="750" fill="hold"/>
                                            <p:tgtEl>
                                              <p:spTgt spid="11"/>
                                            </p:tgtEl>
                                            <p:attrNameLst>
                                              <p:attrName>ppt_y</p:attrName>
                                            </p:attrNameLst>
                                          </p:cBhvr>
                                          <p:tavLst>
                                            <p:tav tm="0">
                                              <p:val>
                                                <p:strVal val="#ppt_y"/>
                                              </p:val>
                                            </p:tav>
                                            <p:tav tm="100000">
                                              <p:val>
                                                <p:strVal val="#ppt_y"/>
                                              </p:val>
                                            </p:tav>
                                          </p:tavLst>
                                        </p:anim>
                                      </p:childTnLst>
                                    </p:cTn>
                                  </p:par>
                                </p:childTnLst>
                              </p:cTn>
                            </p:par>
                            <p:par>
                              <p:cTn id="22" fill="hold">
                                <p:stCondLst>
                                  <p:cond delay="2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25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6" dur="250" fill="hold"/>
                                            <p:tgtEl>
                                              <p:spTgt spid="10"/>
                                            </p:tgtEl>
                                            <p:attrNameLst>
                                              <p:attrName>ppt_y</p:attrName>
                                            </p:attrNameLst>
                                          </p:cBhvr>
                                          <p:tavLst>
                                            <p:tav tm="0">
                                              <p:val>
                                                <p:strVal val="#ppt_y"/>
                                              </p:val>
                                            </p:tav>
                                            <p:tav tm="100000">
                                              <p:val>
                                                <p:strVal val="#ppt_y"/>
                                              </p:val>
                                            </p:tav>
                                          </p:tavLst>
                                        </p:anim>
                                        <p:anim calcmode="lin" valueType="num">
                                          <p:cBhvr>
                                            <p:cTn id="27" dur="25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8" dur="25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50" tmFilter="0,0; .5, 1; 1, 1"/>
                                            <p:tgtEl>
                                              <p:spTgt spid="10"/>
                                            </p:tgtEl>
                                          </p:cBhvr>
                                        </p:animEffect>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750" fill="hold"/>
                                            <p:tgtEl>
                                              <p:spTgt spid="13"/>
                                            </p:tgtEl>
                                            <p:attrNameLst>
                                              <p:attrName>ppt_x</p:attrName>
                                            </p:attrNameLst>
                                          </p:cBhvr>
                                          <p:tavLst>
                                            <p:tav tm="0">
                                              <p:val>
                                                <p:strVal val="0-#ppt_w/2"/>
                                              </p:val>
                                            </p:tav>
                                            <p:tav tm="100000">
                                              <p:val>
                                                <p:strVal val="#ppt_x"/>
                                              </p:val>
                                            </p:tav>
                                          </p:tavLst>
                                        </p:anim>
                                        <p:anim calcmode="lin" valueType="num">
                                          <p:cBhvr additive="base">
                                            <p:cTn id="34" dur="750" fill="hold"/>
                                            <p:tgtEl>
                                              <p:spTgt spid="13"/>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2"/>
                                            </p:tgtEl>
                                            <p:attrNameLst>
                                              <p:attrName>style.visibility</p:attrName>
                                            </p:attrNameLst>
                                          </p:cBhvr>
                                          <p:to>
                                            <p:strVal val="visible"/>
                                          </p:to>
                                        </p:set>
                                        <p:anim calcmode="lin" valueType="num">
                                          <p:cBhvr>
                                            <p:cTn id="38" dur="25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9" dur="250" fill="hold"/>
                                            <p:tgtEl>
                                              <p:spTgt spid="12"/>
                                            </p:tgtEl>
                                            <p:attrNameLst>
                                              <p:attrName>ppt_y</p:attrName>
                                            </p:attrNameLst>
                                          </p:cBhvr>
                                          <p:tavLst>
                                            <p:tav tm="0">
                                              <p:val>
                                                <p:strVal val="#ppt_y"/>
                                              </p:val>
                                            </p:tav>
                                            <p:tav tm="100000">
                                              <p:val>
                                                <p:strVal val="#ppt_y"/>
                                              </p:val>
                                            </p:tav>
                                          </p:tavLst>
                                        </p:anim>
                                        <p:anim calcmode="lin" valueType="num">
                                          <p:cBhvr>
                                            <p:cTn id="40" dur="25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1" dur="25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2" dur="250" tmFilter="0,0; .5, 1; 1, 1"/>
                                            <p:tgtEl>
                                              <p:spTgt spid="12"/>
                                            </p:tgtEl>
                                          </p:cBhvr>
                                        </p:animEffect>
                                      </p:childTnLst>
                                    </p:cTn>
                                  </p:par>
                                </p:childTnLst>
                              </p:cTn>
                            </p:par>
                            <p:par>
                              <p:cTn id="43" fill="hold">
                                <p:stCondLst>
                                  <p:cond delay="4500"/>
                                </p:stCondLst>
                                <p:childTnLst>
                                  <p:par>
                                    <p:cTn id="44" presetID="2" presetClass="entr" presetSubtype="8"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750" fill="hold"/>
                                            <p:tgtEl>
                                              <p:spTgt spid="15"/>
                                            </p:tgtEl>
                                            <p:attrNameLst>
                                              <p:attrName>ppt_x</p:attrName>
                                            </p:attrNameLst>
                                          </p:cBhvr>
                                          <p:tavLst>
                                            <p:tav tm="0">
                                              <p:val>
                                                <p:strVal val="0-#ppt_w/2"/>
                                              </p:val>
                                            </p:tav>
                                            <p:tav tm="100000">
                                              <p:val>
                                                <p:strVal val="#ppt_x"/>
                                              </p:val>
                                            </p:tav>
                                          </p:tavLst>
                                        </p:anim>
                                        <p:anim calcmode="lin" valueType="num">
                                          <p:cBhvr additive="base">
                                            <p:cTn id="47" dur="750" fill="hold"/>
                                            <p:tgtEl>
                                              <p:spTgt spid="15"/>
                                            </p:tgtEl>
                                            <p:attrNameLst>
                                              <p:attrName>ppt_y</p:attrName>
                                            </p:attrNameLst>
                                          </p:cBhvr>
                                          <p:tavLst>
                                            <p:tav tm="0">
                                              <p:val>
                                                <p:strVal val="#ppt_y"/>
                                              </p:val>
                                            </p:tav>
                                            <p:tav tm="100000">
                                              <p:val>
                                                <p:strVal val="#ppt_y"/>
                                              </p:val>
                                            </p:tav>
                                          </p:tavLst>
                                        </p:anim>
                                      </p:childTnLst>
                                    </p:cTn>
                                  </p:par>
                                </p:childTnLst>
                              </p:cTn>
                            </p:par>
                            <p:par>
                              <p:cTn id="48" fill="hold">
                                <p:stCondLst>
                                  <p:cond delay="5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14"/>
                                            </p:tgtEl>
                                            <p:attrNameLst>
                                              <p:attrName>style.visibility</p:attrName>
                                            </p:attrNameLst>
                                          </p:cBhvr>
                                          <p:to>
                                            <p:strVal val="visible"/>
                                          </p:to>
                                        </p:set>
                                        <p:anim calcmode="lin" valueType="num">
                                          <p:cBhvr>
                                            <p:cTn id="51" dur="25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2" dur="250" fill="hold"/>
                                            <p:tgtEl>
                                              <p:spTgt spid="14"/>
                                            </p:tgtEl>
                                            <p:attrNameLst>
                                              <p:attrName>ppt_y</p:attrName>
                                            </p:attrNameLst>
                                          </p:cBhvr>
                                          <p:tavLst>
                                            <p:tav tm="0">
                                              <p:val>
                                                <p:strVal val="#ppt_y"/>
                                              </p:val>
                                            </p:tav>
                                            <p:tav tm="100000">
                                              <p:val>
                                                <p:strVal val="#ppt_y"/>
                                              </p:val>
                                            </p:tav>
                                          </p:tavLst>
                                        </p:anim>
                                        <p:anim calcmode="lin" valueType="num">
                                          <p:cBhvr>
                                            <p:cTn id="53" dur="25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4" dur="25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5" dur="250" tmFilter="0,0; .5, 1; 1, 1"/>
                                            <p:tgtEl>
                                              <p:spTgt spid="14"/>
                                            </p:tgtEl>
                                          </p:cBhvr>
                                        </p:animEffect>
                                      </p:childTnLst>
                                    </p:cTn>
                                  </p:par>
                                </p:childTnLst>
                              </p:cTn>
                            </p:par>
                            <p:par>
                              <p:cTn id="56" fill="hold">
                                <p:stCondLst>
                                  <p:cond delay="6000"/>
                                </p:stCondLst>
                                <p:childTnLst>
                                  <p:par>
                                    <p:cTn id="57" presetID="49" presetClass="entr" presetSubtype="0" decel="10000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 calcmode="lin" valueType="num">
                                          <p:cBhvr>
                                            <p:cTn id="61" dur="500" fill="hold"/>
                                            <p:tgtEl>
                                              <p:spTgt spid="16"/>
                                            </p:tgtEl>
                                            <p:attrNameLst>
                                              <p:attrName>style.rotation</p:attrName>
                                            </p:attrNameLst>
                                          </p:cBhvr>
                                          <p:tavLst>
                                            <p:tav tm="0">
                                              <p:val>
                                                <p:fltVal val="360"/>
                                              </p:val>
                                            </p:tav>
                                            <p:tav tm="100000">
                                              <p:val>
                                                <p:fltVal val="0"/>
                                              </p:val>
                                            </p:tav>
                                          </p:tavLst>
                                        </p:anim>
                                        <p:animEffect transition="in" filter="fade">
                                          <p:cBhvr>
                                            <p:cTn id="62" dur="500"/>
                                            <p:tgtEl>
                                              <p:spTgt spid="16"/>
                                            </p:tgtEl>
                                          </p:cBhvr>
                                        </p:animEffect>
                                      </p:childTnLst>
                                    </p:cTn>
                                  </p:par>
                                </p:childTnLst>
                              </p:cTn>
                            </p:par>
                            <p:par>
                              <p:cTn id="63" fill="hold">
                                <p:stCondLst>
                                  <p:cond delay="6500"/>
                                </p:stCondLst>
                                <p:childTnLst>
                                  <p:par>
                                    <p:cTn id="64" presetID="49" presetClass="entr" presetSubtype="0" decel="100000" fill="hold" nodeType="after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ppt_w</p:attrName>
                                            </p:attrNameLst>
                                          </p:cBhvr>
                                          <p:tavLst>
                                            <p:tav tm="0">
                                              <p:val>
                                                <p:fltVal val="0"/>
                                              </p:val>
                                            </p:tav>
                                            <p:tav tm="100000">
                                              <p:val>
                                                <p:strVal val="#ppt_w"/>
                                              </p:val>
                                            </p:tav>
                                          </p:tavLst>
                                        </p:anim>
                                        <p:anim calcmode="lin" valueType="num">
                                          <p:cBhvr>
                                            <p:cTn id="67" dur="500" fill="hold"/>
                                            <p:tgtEl>
                                              <p:spTgt spid="17"/>
                                            </p:tgtEl>
                                            <p:attrNameLst>
                                              <p:attrName>ppt_h</p:attrName>
                                            </p:attrNameLst>
                                          </p:cBhvr>
                                          <p:tavLst>
                                            <p:tav tm="0">
                                              <p:val>
                                                <p:fltVal val="0"/>
                                              </p:val>
                                            </p:tav>
                                            <p:tav tm="100000">
                                              <p:val>
                                                <p:strVal val="#ppt_h"/>
                                              </p:val>
                                            </p:tav>
                                          </p:tavLst>
                                        </p:anim>
                                        <p:anim calcmode="lin" valueType="num">
                                          <p:cBhvr>
                                            <p:cTn id="68" dur="500" fill="hold"/>
                                            <p:tgtEl>
                                              <p:spTgt spid="17"/>
                                            </p:tgtEl>
                                            <p:attrNameLst>
                                              <p:attrName>style.rotation</p:attrName>
                                            </p:attrNameLst>
                                          </p:cBhvr>
                                          <p:tavLst>
                                            <p:tav tm="0">
                                              <p:val>
                                                <p:fltVal val="360"/>
                                              </p:val>
                                            </p:tav>
                                            <p:tav tm="100000">
                                              <p:val>
                                                <p:fltVal val="0"/>
                                              </p:val>
                                            </p:tav>
                                          </p:tavLst>
                                        </p:anim>
                                        <p:animEffect transition="in" filter="fade">
                                          <p:cBhvr>
                                            <p:cTn id="6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3" grpId="0"/>
          <p:bldP spid="14" grpId="0"/>
          <p:bldP spid="15"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sp>
        <p:nvSpPr>
          <p:cNvPr id="6" name="矩形 5"/>
          <p:cNvSpPr/>
          <p:nvPr/>
        </p:nvSpPr>
        <p:spPr>
          <a:xfrm>
            <a:off x="428625" y="4719955"/>
            <a:ext cx="434340" cy="1419225"/>
          </a:xfrm>
          <a:prstGeom prst="rect">
            <a:avLst/>
          </a:prstGeom>
          <a:solidFill>
            <a:srgbClr val="11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010526" y="4719955"/>
            <a:ext cx="3752850" cy="1419225"/>
          </a:xfrm>
          <a:prstGeom prst="rect">
            <a:avLst/>
          </a:prstGeom>
          <a:solidFill>
            <a:srgbClr val="11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67740" y="4719955"/>
            <a:ext cx="2258695" cy="141922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302635" y="4719955"/>
            <a:ext cx="2258695" cy="141922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656580" y="4719955"/>
            <a:ext cx="2258695" cy="141922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011291" y="1801495"/>
            <a:ext cx="800219" cy="2761615"/>
          </a:xfrm>
          <a:prstGeom prst="rect">
            <a:avLst/>
          </a:prstGeom>
          <a:noFill/>
        </p:spPr>
        <p:txBody>
          <a:bodyPr vert="eaVert" wrap="square" rtlCol="0">
            <a:spAutoFit/>
          </a:bodyPr>
          <a:lstStyle/>
          <a:p>
            <a:pPr algn="dist"/>
            <a:r>
              <a:rPr lang="zh-CN" altLang="en-US" sz="4000" dirty="0">
                <a:solidFill>
                  <a:srgbClr val="113946"/>
                </a:solidFill>
                <a:latin typeface="印品溜溜圆" panose="02000000000000000000" pitchFamily="2" charset="-122"/>
                <a:ea typeface="印品溜溜圆" panose="02000000000000000000" pitchFamily="2" charset="-122"/>
              </a:rPr>
              <a:t>输入标题</a:t>
            </a:r>
          </a:p>
        </p:txBody>
      </p:sp>
      <p:sp>
        <p:nvSpPr>
          <p:cNvPr id="12" name="文本框 11"/>
          <p:cNvSpPr txBox="1"/>
          <p:nvPr/>
        </p:nvSpPr>
        <p:spPr>
          <a:xfrm>
            <a:off x="8646478" y="2079625"/>
            <a:ext cx="492443" cy="2017395"/>
          </a:xfrm>
          <a:prstGeom prst="rect">
            <a:avLst/>
          </a:prstGeom>
          <a:noFill/>
        </p:spPr>
        <p:txBody>
          <a:bodyPr vert="eaVert" wrap="square" rtlCol="0">
            <a:spAutoFit/>
          </a:bodyPr>
          <a:lstStyle/>
          <a:p>
            <a:r>
              <a:rPr lang="zh-CN" altLang="en-US" sz="2000">
                <a:solidFill>
                  <a:srgbClr val="113946"/>
                </a:solidFill>
                <a:latin typeface="印品溜溜圆" panose="02000000000000000000" pitchFamily="2" charset="-122"/>
                <a:ea typeface="印品溜溜圆" panose="02000000000000000000" pitchFamily="2" charset="-122"/>
              </a:rPr>
              <a:t>爱你就像爱生命</a:t>
            </a:r>
          </a:p>
        </p:txBody>
      </p:sp>
      <p:sp>
        <p:nvSpPr>
          <p:cNvPr id="13" name="文本框 12"/>
          <p:cNvSpPr txBox="1"/>
          <p:nvPr/>
        </p:nvSpPr>
        <p:spPr>
          <a:xfrm>
            <a:off x="7633037" y="1643380"/>
            <a:ext cx="1015663" cy="3075940"/>
          </a:xfrm>
          <a:prstGeom prst="rect">
            <a:avLst/>
          </a:prstGeom>
          <a:noFill/>
        </p:spPr>
        <p:txBody>
          <a:bodyPr vert="eaVert" wrap="square" rtlCol="0">
            <a:spAutoFit/>
          </a:bodyPr>
          <a:lstStyle/>
          <a:p>
            <a:pPr algn="l" fontAlgn="auto">
              <a:lnSpc>
                <a:spcPct val="150000"/>
              </a:lnSpc>
            </a:pPr>
            <a:r>
              <a:rPr lang="zh-CN" altLang="en-US" sz="1200">
                <a:solidFill>
                  <a:srgbClr val="113946"/>
                </a:solidFill>
                <a:latin typeface="印品溜溜圆" panose="02000000000000000000" pitchFamily="2" charset="-122"/>
                <a:ea typeface="印品溜溜圆" panose="02000000000000000000" pitchFamily="2" charset="-122"/>
                <a:sym typeface="+mn-ea"/>
              </a:rPr>
              <a:t>踏着一地的思念，任这条路风雨起落，可在路的尽头，却有着一所房子，亮着一盏灯，和灯下牵念着我们也被我们牵念着的白头人。</a:t>
            </a:r>
          </a:p>
        </p:txBody>
      </p:sp>
      <p:sp>
        <p:nvSpPr>
          <p:cNvPr id="14" name="文本框 13"/>
          <p:cNvSpPr txBox="1"/>
          <p:nvPr/>
        </p:nvSpPr>
        <p:spPr>
          <a:xfrm>
            <a:off x="6543993" y="2080260"/>
            <a:ext cx="492443" cy="2017395"/>
          </a:xfrm>
          <a:prstGeom prst="rect">
            <a:avLst/>
          </a:prstGeom>
          <a:noFill/>
        </p:spPr>
        <p:txBody>
          <a:bodyPr vert="eaVert" wrap="square" rtlCol="0">
            <a:spAutoFit/>
          </a:bodyPr>
          <a:lstStyle/>
          <a:p>
            <a:r>
              <a:rPr lang="zh-CN" altLang="en-US" sz="2000">
                <a:solidFill>
                  <a:srgbClr val="113946"/>
                </a:solidFill>
                <a:latin typeface="印品溜溜圆" panose="02000000000000000000" pitchFamily="2" charset="-122"/>
                <a:ea typeface="印品溜溜圆" panose="02000000000000000000" pitchFamily="2" charset="-122"/>
              </a:rPr>
              <a:t>爱你就像爱生命</a:t>
            </a:r>
          </a:p>
        </p:txBody>
      </p:sp>
      <p:sp>
        <p:nvSpPr>
          <p:cNvPr id="15" name="文本框 14"/>
          <p:cNvSpPr txBox="1"/>
          <p:nvPr/>
        </p:nvSpPr>
        <p:spPr>
          <a:xfrm>
            <a:off x="5530552" y="1644015"/>
            <a:ext cx="1015663" cy="3075940"/>
          </a:xfrm>
          <a:prstGeom prst="rect">
            <a:avLst/>
          </a:prstGeom>
          <a:noFill/>
        </p:spPr>
        <p:txBody>
          <a:bodyPr vert="eaVert" wrap="square" rtlCol="0">
            <a:spAutoFit/>
          </a:bodyPr>
          <a:lstStyle/>
          <a:p>
            <a:pPr algn="l" fontAlgn="auto">
              <a:lnSpc>
                <a:spcPct val="150000"/>
              </a:lnSpc>
            </a:pPr>
            <a:r>
              <a:rPr lang="zh-CN" altLang="en-US" sz="1200">
                <a:solidFill>
                  <a:srgbClr val="113946"/>
                </a:solidFill>
                <a:latin typeface="印品溜溜圆" panose="02000000000000000000" pitchFamily="2" charset="-122"/>
                <a:ea typeface="印品溜溜圆" panose="02000000000000000000" pitchFamily="2" charset="-122"/>
                <a:sym typeface="+mn-ea"/>
              </a:rPr>
              <a:t>踏着一地的思念，任这条路风雨起落，可在路的尽头，却有着一所房子，亮着一盏灯，和灯下牵念着我们也被我们牵念着的白头人。</a:t>
            </a:r>
          </a:p>
        </p:txBody>
      </p:sp>
      <p:sp>
        <p:nvSpPr>
          <p:cNvPr id="16" name="文本框 15"/>
          <p:cNvSpPr txBox="1"/>
          <p:nvPr/>
        </p:nvSpPr>
        <p:spPr>
          <a:xfrm>
            <a:off x="4359593" y="2080260"/>
            <a:ext cx="492443" cy="2017395"/>
          </a:xfrm>
          <a:prstGeom prst="rect">
            <a:avLst/>
          </a:prstGeom>
          <a:noFill/>
        </p:spPr>
        <p:txBody>
          <a:bodyPr vert="eaVert" wrap="square" rtlCol="0">
            <a:spAutoFit/>
          </a:bodyPr>
          <a:lstStyle/>
          <a:p>
            <a:r>
              <a:rPr lang="zh-CN" altLang="en-US" sz="2000">
                <a:solidFill>
                  <a:srgbClr val="113946"/>
                </a:solidFill>
                <a:latin typeface="印品溜溜圆" panose="02000000000000000000" pitchFamily="2" charset="-122"/>
                <a:ea typeface="印品溜溜圆" panose="02000000000000000000" pitchFamily="2" charset="-122"/>
              </a:rPr>
              <a:t>爱你就像爱生命</a:t>
            </a:r>
          </a:p>
        </p:txBody>
      </p:sp>
      <p:sp>
        <p:nvSpPr>
          <p:cNvPr id="17" name="文本框 16"/>
          <p:cNvSpPr txBox="1"/>
          <p:nvPr/>
        </p:nvSpPr>
        <p:spPr>
          <a:xfrm>
            <a:off x="3346152" y="1644015"/>
            <a:ext cx="1015663" cy="3075940"/>
          </a:xfrm>
          <a:prstGeom prst="rect">
            <a:avLst/>
          </a:prstGeom>
          <a:noFill/>
        </p:spPr>
        <p:txBody>
          <a:bodyPr vert="eaVert" wrap="square" rtlCol="0">
            <a:spAutoFit/>
          </a:bodyPr>
          <a:lstStyle/>
          <a:p>
            <a:pPr algn="l" fontAlgn="auto">
              <a:lnSpc>
                <a:spcPct val="150000"/>
              </a:lnSpc>
            </a:pPr>
            <a:r>
              <a:rPr lang="zh-CN" altLang="en-US" sz="1200">
                <a:solidFill>
                  <a:srgbClr val="113946"/>
                </a:solidFill>
                <a:latin typeface="印品溜溜圆" panose="02000000000000000000" pitchFamily="2" charset="-122"/>
                <a:ea typeface="印品溜溜圆" panose="02000000000000000000" pitchFamily="2" charset="-122"/>
                <a:sym typeface="+mn-ea"/>
              </a:rPr>
              <a:t>踏着一地的思念，任这条路风雨起落，可在路的尽头，却有着一所房子，亮着一盏灯，和灯下牵念着我们也被我们牵念着的白头人。</a:t>
            </a:r>
          </a:p>
        </p:txBody>
      </p:sp>
      <p:sp>
        <p:nvSpPr>
          <p:cNvPr id="18" name="文本框 17"/>
          <p:cNvSpPr txBox="1"/>
          <p:nvPr/>
        </p:nvSpPr>
        <p:spPr>
          <a:xfrm>
            <a:off x="2169478" y="2080260"/>
            <a:ext cx="492443" cy="2017395"/>
          </a:xfrm>
          <a:prstGeom prst="rect">
            <a:avLst/>
          </a:prstGeom>
          <a:noFill/>
        </p:spPr>
        <p:txBody>
          <a:bodyPr vert="eaVert" wrap="square" rtlCol="0">
            <a:spAutoFit/>
          </a:bodyPr>
          <a:lstStyle/>
          <a:p>
            <a:r>
              <a:rPr lang="zh-CN" altLang="en-US" sz="2000">
                <a:solidFill>
                  <a:srgbClr val="113946"/>
                </a:solidFill>
                <a:latin typeface="印品溜溜圆" panose="02000000000000000000" pitchFamily="2" charset="-122"/>
                <a:ea typeface="印品溜溜圆" panose="02000000000000000000" pitchFamily="2" charset="-122"/>
              </a:rPr>
              <a:t>爱你就像爱生命</a:t>
            </a:r>
          </a:p>
        </p:txBody>
      </p:sp>
      <p:sp>
        <p:nvSpPr>
          <p:cNvPr id="19" name="文本框 18"/>
          <p:cNvSpPr txBox="1"/>
          <p:nvPr/>
        </p:nvSpPr>
        <p:spPr>
          <a:xfrm>
            <a:off x="1156037" y="1644015"/>
            <a:ext cx="1015663" cy="3075940"/>
          </a:xfrm>
          <a:prstGeom prst="rect">
            <a:avLst/>
          </a:prstGeom>
          <a:noFill/>
        </p:spPr>
        <p:txBody>
          <a:bodyPr vert="eaVert" wrap="square" rtlCol="0">
            <a:spAutoFit/>
          </a:bodyPr>
          <a:lstStyle/>
          <a:p>
            <a:pPr algn="l" fontAlgn="auto">
              <a:lnSpc>
                <a:spcPct val="150000"/>
              </a:lnSpc>
            </a:pPr>
            <a:r>
              <a:rPr lang="zh-CN" altLang="en-US" sz="1200">
                <a:solidFill>
                  <a:srgbClr val="113946"/>
                </a:solidFill>
                <a:latin typeface="印品溜溜圆" panose="02000000000000000000" pitchFamily="2" charset="-122"/>
                <a:ea typeface="印品溜溜圆" panose="02000000000000000000" pitchFamily="2" charset="-122"/>
                <a:sym typeface="+mn-ea"/>
              </a:rPr>
              <a:t>踏着一地的思念，任这条路风雨起落，可在路的尽头，却有着一所房子，亮着一盏灯，和灯下牵念着我们也被我们牵念着的白头人。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childTnLst>
                          </p:cTn>
                        </p:par>
                        <p:par>
                          <p:cTn id="11" fill="hold">
                            <p:stCondLst>
                              <p:cond delay="500"/>
                            </p:stCondLst>
                            <p:childTnLst>
                              <p:par>
                                <p:cTn id="12" presetID="53" presetClass="entr" presetSubtype="16" fill="hold" grpId="1"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53" presetClass="entr" presetSubtype="16" fill="hold" grpId="1"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par>
                          <p:cTn id="23" fill="hold">
                            <p:stCondLst>
                              <p:cond delay="1500"/>
                            </p:stCondLst>
                            <p:childTnLst>
                              <p:par>
                                <p:cTn id="24" presetID="53" presetClass="entr" presetSubtype="16" fill="hold" grpId="1"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0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1"/>
                                        </p:tgtEl>
                                        <p:attrNameLst>
                                          <p:attrName>ppt_y</p:attrName>
                                        </p:attrNameLst>
                                      </p:cBhvr>
                                      <p:tavLst>
                                        <p:tav tm="0">
                                          <p:val>
                                            <p:strVal val="#ppt_y"/>
                                          </p:val>
                                        </p:tav>
                                        <p:tav tm="100000">
                                          <p:val>
                                            <p:strVal val="#ppt_y"/>
                                          </p:val>
                                        </p:tav>
                                      </p:tavLst>
                                    </p:anim>
                                    <p:anim calcmode="lin" valueType="num">
                                      <p:cBhvr>
                                        <p:cTn id="3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1"/>
                                        </p:tgtEl>
                                      </p:cBhvr>
                                    </p:animEffect>
                                  </p:childTnLst>
                                </p:cTn>
                              </p:par>
                            </p:childTnLst>
                          </p:cTn>
                        </p:par>
                        <p:par>
                          <p:cTn id="37" fill="hold">
                            <p:stCondLst>
                              <p:cond delay="2650"/>
                            </p:stCondLst>
                            <p:childTnLst>
                              <p:par>
                                <p:cTn id="38" presetID="42" presetClass="entr" presetSubtype="0" fill="hold" grpId="1"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anim calcmode="lin" valueType="num">
                                      <p:cBhvr>
                                        <p:cTn id="41" dur="500" fill="hold"/>
                                        <p:tgtEl>
                                          <p:spTgt spid="12"/>
                                        </p:tgtEl>
                                        <p:attrNameLst>
                                          <p:attrName>ppt_x</p:attrName>
                                        </p:attrNameLst>
                                      </p:cBhvr>
                                      <p:tavLst>
                                        <p:tav tm="0">
                                          <p:val>
                                            <p:strVal val="#ppt_x"/>
                                          </p:val>
                                        </p:tav>
                                        <p:tav tm="100000">
                                          <p:val>
                                            <p:strVal val="#ppt_x"/>
                                          </p:val>
                                        </p:tav>
                                      </p:tavLst>
                                    </p:anim>
                                    <p:anim calcmode="lin" valueType="num">
                                      <p:cBhvr>
                                        <p:cTn id="42" dur="500" fill="hold"/>
                                        <p:tgtEl>
                                          <p:spTgt spid="12"/>
                                        </p:tgtEl>
                                        <p:attrNameLst>
                                          <p:attrName>ppt_y</p:attrName>
                                        </p:attrNameLst>
                                      </p:cBhvr>
                                      <p:tavLst>
                                        <p:tav tm="0">
                                          <p:val>
                                            <p:strVal val="#ppt_y+.1"/>
                                          </p:val>
                                        </p:tav>
                                        <p:tav tm="100000">
                                          <p:val>
                                            <p:strVal val="#ppt_y"/>
                                          </p:val>
                                        </p:tav>
                                      </p:tavLst>
                                    </p:anim>
                                  </p:childTnLst>
                                </p:cTn>
                              </p:par>
                              <p:par>
                                <p:cTn id="43" presetID="47" presetClass="entr"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anim calcmode="lin" valueType="num">
                                      <p:cBhvr>
                                        <p:cTn id="46" dur="500" fill="hold"/>
                                        <p:tgtEl>
                                          <p:spTgt spid="13"/>
                                        </p:tgtEl>
                                        <p:attrNameLst>
                                          <p:attrName>ppt_x</p:attrName>
                                        </p:attrNameLst>
                                      </p:cBhvr>
                                      <p:tavLst>
                                        <p:tav tm="0">
                                          <p:val>
                                            <p:strVal val="#ppt_x"/>
                                          </p:val>
                                        </p:tav>
                                        <p:tav tm="100000">
                                          <p:val>
                                            <p:strVal val="#ppt_x"/>
                                          </p:val>
                                        </p:tav>
                                      </p:tavLst>
                                    </p:anim>
                                    <p:anim calcmode="lin" valueType="num">
                                      <p:cBhvr>
                                        <p:cTn id="47" dur="500" fill="hold"/>
                                        <p:tgtEl>
                                          <p:spTgt spid="13"/>
                                        </p:tgtEl>
                                        <p:attrNameLst>
                                          <p:attrName>ppt_y</p:attrName>
                                        </p:attrNameLst>
                                      </p:cBhvr>
                                      <p:tavLst>
                                        <p:tav tm="0">
                                          <p:val>
                                            <p:strVal val="#ppt_y-.1"/>
                                          </p:val>
                                        </p:tav>
                                        <p:tav tm="100000">
                                          <p:val>
                                            <p:strVal val="#ppt_y"/>
                                          </p:val>
                                        </p:tav>
                                      </p:tavLst>
                                    </p:anim>
                                  </p:childTnLst>
                                </p:cTn>
                              </p:par>
                            </p:childTnLst>
                          </p:cTn>
                        </p:par>
                        <p:par>
                          <p:cTn id="48" fill="hold">
                            <p:stCondLst>
                              <p:cond delay="3150"/>
                            </p:stCondLst>
                            <p:childTnLst>
                              <p:par>
                                <p:cTn id="49" presetID="42" presetClass="entr" presetSubtype="0" fill="hold" grpId="1"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anim calcmode="lin" valueType="num">
                                      <p:cBhvr>
                                        <p:cTn id="52" dur="500" fill="hold"/>
                                        <p:tgtEl>
                                          <p:spTgt spid="14"/>
                                        </p:tgtEl>
                                        <p:attrNameLst>
                                          <p:attrName>ppt_x</p:attrName>
                                        </p:attrNameLst>
                                      </p:cBhvr>
                                      <p:tavLst>
                                        <p:tav tm="0">
                                          <p:val>
                                            <p:strVal val="#ppt_x"/>
                                          </p:val>
                                        </p:tav>
                                        <p:tav tm="100000">
                                          <p:val>
                                            <p:strVal val="#ppt_x"/>
                                          </p:val>
                                        </p:tav>
                                      </p:tavLst>
                                    </p:anim>
                                    <p:anim calcmode="lin" valueType="num">
                                      <p:cBhvr>
                                        <p:cTn id="53" dur="500" fill="hold"/>
                                        <p:tgtEl>
                                          <p:spTgt spid="14"/>
                                        </p:tgtEl>
                                        <p:attrNameLst>
                                          <p:attrName>ppt_y</p:attrName>
                                        </p:attrNameLst>
                                      </p:cBhvr>
                                      <p:tavLst>
                                        <p:tav tm="0">
                                          <p:val>
                                            <p:strVal val="#ppt_y+.1"/>
                                          </p:val>
                                        </p:tav>
                                        <p:tav tm="100000">
                                          <p:val>
                                            <p:strVal val="#ppt_y"/>
                                          </p:val>
                                        </p:tav>
                                      </p:tavLst>
                                    </p:anim>
                                  </p:childTnLst>
                                </p:cTn>
                              </p:par>
                              <p:par>
                                <p:cTn id="54" presetID="47" presetClass="entr" presetSubtype="0" fill="hold" grpId="1"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anim calcmode="lin" valueType="num">
                                      <p:cBhvr>
                                        <p:cTn id="57" dur="500" fill="hold"/>
                                        <p:tgtEl>
                                          <p:spTgt spid="15"/>
                                        </p:tgtEl>
                                        <p:attrNameLst>
                                          <p:attrName>ppt_x</p:attrName>
                                        </p:attrNameLst>
                                      </p:cBhvr>
                                      <p:tavLst>
                                        <p:tav tm="0">
                                          <p:val>
                                            <p:strVal val="#ppt_x"/>
                                          </p:val>
                                        </p:tav>
                                        <p:tav tm="100000">
                                          <p:val>
                                            <p:strVal val="#ppt_x"/>
                                          </p:val>
                                        </p:tav>
                                      </p:tavLst>
                                    </p:anim>
                                    <p:anim calcmode="lin" valueType="num">
                                      <p:cBhvr>
                                        <p:cTn id="58" dur="500" fill="hold"/>
                                        <p:tgtEl>
                                          <p:spTgt spid="15"/>
                                        </p:tgtEl>
                                        <p:attrNameLst>
                                          <p:attrName>ppt_y</p:attrName>
                                        </p:attrNameLst>
                                      </p:cBhvr>
                                      <p:tavLst>
                                        <p:tav tm="0">
                                          <p:val>
                                            <p:strVal val="#ppt_y-.1"/>
                                          </p:val>
                                        </p:tav>
                                        <p:tav tm="100000">
                                          <p:val>
                                            <p:strVal val="#ppt_y"/>
                                          </p:val>
                                        </p:tav>
                                      </p:tavLst>
                                    </p:anim>
                                  </p:childTnLst>
                                </p:cTn>
                              </p:par>
                            </p:childTnLst>
                          </p:cTn>
                        </p:par>
                        <p:par>
                          <p:cTn id="59" fill="hold">
                            <p:stCondLst>
                              <p:cond delay="3650"/>
                            </p:stCondLst>
                            <p:childTnLst>
                              <p:par>
                                <p:cTn id="60" presetID="42" presetClass="entr" presetSubtype="0" fill="hold" grpId="1"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anim calcmode="lin" valueType="num">
                                      <p:cBhvr>
                                        <p:cTn id="63" dur="500" fill="hold"/>
                                        <p:tgtEl>
                                          <p:spTgt spid="16"/>
                                        </p:tgtEl>
                                        <p:attrNameLst>
                                          <p:attrName>ppt_x</p:attrName>
                                        </p:attrNameLst>
                                      </p:cBhvr>
                                      <p:tavLst>
                                        <p:tav tm="0">
                                          <p:val>
                                            <p:strVal val="#ppt_x"/>
                                          </p:val>
                                        </p:tav>
                                        <p:tav tm="100000">
                                          <p:val>
                                            <p:strVal val="#ppt_x"/>
                                          </p:val>
                                        </p:tav>
                                      </p:tavLst>
                                    </p:anim>
                                    <p:anim calcmode="lin" valueType="num">
                                      <p:cBhvr>
                                        <p:cTn id="64" dur="500" fill="hold"/>
                                        <p:tgtEl>
                                          <p:spTgt spid="16"/>
                                        </p:tgtEl>
                                        <p:attrNameLst>
                                          <p:attrName>ppt_y</p:attrName>
                                        </p:attrNameLst>
                                      </p:cBhvr>
                                      <p:tavLst>
                                        <p:tav tm="0">
                                          <p:val>
                                            <p:strVal val="#ppt_y+.1"/>
                                          </p:val>
                                        </p:tav>
                                        <p:tav tm="100000">
                                          <p:val>
                                            <p:strVal val="#ppt_y"/>
                                          </p:val>
                                        </p:tav>
                                      </p:tavLst>
                                    </p:anim>
                                  </p:childTnLst>
                                </p:cTn>
                              </p:par>
                              <p:par>
                                <p:cTn id="65" presetID="47" presetClass="entr" presetSubtype="0" fill="hold" grpId="1"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anim calcmode="lin" valueType="num">
                                      <p:cBhvr>
                                        <p:cTn id="68" dur="500" fill="hold"/>
                                        <p:tgtEl>
                                          <p:spTgt spid="17"/>
                                        </p:tgtEl>
                                        <p:attrNameLst>
                                          <p:attrName>ppt_x</p:attrName>
                                        </p:attrNameLst>
                                      </p:cBhvr>
                                      <p:tavLst>
                                        <p:tav tm="0">
                                          <p:val>
                                            <p:strVal val="#ppt_x"/>
                                          </p:val>
                                        </p:tav>
                                        <p:tav tm="100000">
                                          <p:val>
                                            <p:strVal val="#ppt_x"/>
                                          </p:val>
                                        </p:tav>
                                      </p:tavLst>
                                    </p:anim>
                                    <p:anim calcmode="lin" valueType="num">
                                      <p:cBhvr>
                                        <p:cTn id="69" dur="500" fill="hold"/>
                                        <p:tgtEl>
                                          <p:spTgt spid="17"/>
                                        </p:tgtEl>
                                        <p:attrNameLst>
                                          <p:attrName>ppt_y</p:attrName>
                                        </p:attrNameLst>
                                      </p:cBhvr>
                                      <p:tavLst>
                                        <p:tav tm="0">
                                          <p:val>
                                            <p:strVal val="#ppt_y-.1"/>
                                          </p:val>
                                        </p:tav>
                                        <p:tav tm="100000">
                                          <p:val>
                                            <p:strVal val="#ppt_y"/>
                                          </p:val>
                                        </p:tav>
                                      </p:tavLst>
                                    </p:anim>
                                  </p:childTnLst>
                                </p:cTn>
                              </p:par>
                            </p:childTnLst>
                          </p:cTn>
                        </p:par>
                        <p:par>
                          <p:cTn id="70" fill="hold">
                            <p:stCondLst>
                              <p:cond delay="4150"/>
                            </p:stCondLst>
                            <p:childTnLst>
                              <p:par>
                                <p:cTn id="71" presetID="42" presetClass="entr" presetSubtype="0" fill="hold" grpId="1"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anim calcmode="lin" valueType="num">
                                      <p:cBhvr>
                                        <p:cTn id="74" dur="500" fill="hold"/>
                                        <p:tgtEl>
                                          <p:spTgt spid="18"/>
                                        </p:tgtEl>
                                        <p:attrNameLst>
                                          <p:attrName>ppt_x</p:attrName>
                                        </p:attrNameLst>
                                      </p:cBhvr>
                                      <p:tavLst>
                                        <p:tav tm="0">
                                          <p:val>
                                            <p:strVal val="#ppt_x"/>
                                          </p:val>
                                        </p:tav>
                                        <p:tav tm="100000">
                                          <p:val>
                                            <p:strVal val="#ppt_x"/>
                                          </p:val>
                                        </p:tav>
                                      </p:tavLst>
                                    </p:anim>
                                    <p:anim calcmode="lin" valueType="num">
                                      <p:cBhvr>
                                        <p:cTn id="75" dur="500" fill="hold"/>
                                        <p:tgtEl>
                                          <p:spTgt spid="18"/>
                                        </p:tgtEl>
                                        <p:attrNameLst>
                                          <p:attrName>ppt_y</p:attrName>
                                        </p:attrNameLst>
                                      </p:cBhvr>
                                      <p:tavLst>
                                        <p:tav tm="0">
                                          <p:val>
                                            <p:strVal val="#ppt_y+.1"/>
                                          </p:val>
                                        </p:tav>
                                        <p:tav tm="100000">
                                          <p:val>
                                            <p:strVal val="#ppt_y"/>
                                          </p:val>
                                        </p:tav>
                                      </p:tavLst>
                                    </p:anim>
                                  </p:childTnLst>
                                </p:cTn>
                              </p:par>
                              <p:par>
                                <p:cTn id="76" presetID="47" presetClass="entr" presetSubtype="0" fill="hold" grpId="1"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animBg="1"/>
      <p:bldP spid="8" grpId="1" bldLvl="0" animBg="1"/>
      <p:bldP spid="9" grpId="0" animBg="1"/>
      <p:bldP spid="9" grpId="1" bldLvl="0" animBg="1"/>
      <p:bldP spid="10" grpId="0" animBg="1"/>
      <p:bldP spid="10" grpId="1" bldLvl="0" animBg="1"/>
      <p:bldP spid="11" grpId="0"/>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8472714" y="0"/>
            <a:ext cx="3193143" cy="6858000"/>
          </a:xfrm>
          <a:prstGeom prst="rect">
            <a:avLst/>
          </a:prstGeom>
          <a:solidFill>
            <a:srgbClr val="1139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800" b="0" i="0" u="none" strike="noStrike" kern="1200" cap="none" spc="0" normalizeH="0" baseline="0" noProof="0" dirty="0">
              <a:ln>
                <a:noFill/>
              </a:ln>
              <a:solidFill>
                <a:prstClr val="black"/>
              </a:solidFill>
              <a:effectLst/>
              <a:uLnTx/>
              <a:uFillTx/>
              <a:latin typeface="钟齐志莽行书" panose="02010600030101010101" pitchFamily="2" charset="-122"/>
              <a:ea typeface="钟齐志莽行书" panose="02010600030101010101" pitchFamily="2" charset="-122"/>
              <a:cs typeface="+mn-cs"/>
            </a:endParaRPr>
          </a:p>
        </p:txBody>
      </p:sp>
      <p:sp>
        <p:nvSpPr>
          <p:cNvPr id="12" name="文本框 11"/>
          <p:cNvSpPr txBox="1"/>
          <p:nvPr/>
        </p:nvSpPr>
        <p:spPr>
          <a:xfrm>
            <a:off x="9186881" y="2574920"/>
            <a:ext cx="1107996" cy="170816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300" normalizeH="0" baseline="0" noProof="0">
                <a:ln>
                  <a:noFill/>
                </a:ln>
                <a:solidFill>
                  <a:prstClr val="white"/>
                </a:solidFill>
                <a:effectLst/>
                <a:uLnTx/>
                <a:uFillTx/>
                <a:latin typeface="华康少女文字W3" panose="040F0309000000000000" charset="-122"/>
                <a:ea typeface="华康少女文字W3" panose="040F0309000000000000" charset="-122"/>
                <a:cs typeface="Gen Jyuu Gothic Heavy" panose="020B0702020203020207" pitchFamily="34" charset="-128"/>
              </a:rPr>
              <a:t>谢谢</a:t>
            </a:r>
            <a:endParaRPr kumimoji="0" lang="zh-CN" altLang="en-US" sz="6000" b="0" i="0" u="none" strike="noStrike" kern="1200" cap="none" spc="300" normalizeH="0" baseline="0" noProof="0" dirty="0">
              <a:ln>
                <a:noFill/>
              </a:ln>
              <a:solidFill>
                <a:prstClr val="white"/>
              </a:solidFill>
              <a:effectLst/>
              <a:uLnTx/>
              <a:uFillTx/>
              <a:latin typeface="华康少女文字W3" panose="040F0309000000000000" charset="-122"/>
              <a:ea typeface="华康少女文字W3" panose="040F0309000000000000" charset="-122"/>
              <a:cs typeface="Gen Jyuu Gothic Heavy" panose="020B0702020203020207" pitchFamily="34" charset="-128"/>
            </a:endParaRPr>
          </a:p>
        </p:txBody>
      </p:sp>
      <p:sp>
        <p:nvSpPr>
          <p:cNvPr id="13" name="矩形 12"/>
          <p:cNvSpPr/>
          <p:nvPr/>
        </p:nvSpPr>
        <p:spPr>
          <a:xfrm>
            <a:off x="10294877" y="1180791"/>
            <a:ext cx="830997" cy="4693269"/>
          </a:xfrm>
          <a:prstGeom prst="rect">
            <a:avLst/>
          </a:prstGeom>
        </p:spPr>
        <p:txBody>
          <a:bodyPr vert="eaVert" wrap="square">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prstClr val="white"/>
                </a:solidFill>
                <a:effectLst/>
                <a:uLnTx/>
                <a:uFillTx/>
                <a:latin typeface="Segoe UI" panose="020B0502040204020203" pitchFamily="34" charset="0"/>
                <a:ea typeface="微软雅黑" panose="020B0503020204020204" pitchFamily="34" charset="-122"/>
                <a:cs typeface="Segoe UI" panose="020B0502040204020203" pitchFamily="34" charset="0"/>
              </a:rPr>
              <a:t>White space is an advanced method of design. It is a blank space. It is the most common in minimalist design. Keeping </a:t>
            </a:r>
            <a:r>
              <a:rPr kumimoji="0" lang="en-US" altLang="zh-CN" sz="1050" b="0" i="0" u="none" strike="noStrike" kern="1200" cap="none" spc="0" normalizeH="0" baseline="0" noProof="0">
                <a:ln>
                  <a:noFill/>
                </a:ln>
                <a:solidFill>
                  <a:prstClr val="white"/>
                </a:solidFill>
                <a:effectLst/>
                <a:uLnTx/>
                <a:uFillTx/>
                <a:latin typeface="Segoe UI" panose="020B0502040204020203" pitchFamily="34" charset="0"/>
                <a:ea typeface="微软雅黑" panose="020B0503020204020204" pitchFamily="34" charset="-122"/>
                <a:cs typeface="Segoe UI" panose="020B0502040204020203" pitchFamily="34" charset="0"/>
              </a:rPr>
              <a:t>white space</a:t>
            </a:r>
            <a:endParaRPr kumimoji="0" lang="zh-CN" altLang="en-US" sz="1050" b="0" i="0" u="none" strike="noStrike" kern="1200" cap="none" spc="0" normalizeH="0" baseline="0" noProof="0" dirty="0">
              <a:ln>
                <a:noFill/>
              </a:ln>
              <a:solidFill>
                <a:prstClr val="white"/>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3048000" y="0"/>
            <a:ext cx="5707854" cy="6858000"/>
          </a:xfrm>
          <a:prstGeom prst="rect">
            <a:avLst/>
          </a:prstGeom>
          <a:solidFill>
            <a:srgbClr val="1139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4800" dirty="0">
              <a:solidFill>
                <a:schemeClr val="tx1"/>
              </a:solidFill>
              <a:latin typeface="钟齐志莽行书" panose="02010600030101010101" pitchFamily="2" charset="-122"/>
              <a:ea typeface="钟齐志莽行书" panose="02010600030101010101" pitchFamily="2" charset="-122"/>
            </a:endParaRPr>
          </a:p>
        </p:txBody>
      </p:sp>
      <p:sp>
        <p:nvSpPr>
          <p:cNvPr id="30" name="文本框 29"/>
          <p:cNvSpPr txBox="1"/>
          <p:nvPr/>
        </p:nvSpPr>
        <p:spPr>
          <a:xfrm>
            <a:off x="4356394" y="3917598"/>
            <a:ext cx="3581400" cy="1321452"/>
          </a:xfrm>
          <a:prstGeom prst="rect">
            <a:avLst/>
          </a:prstGeom>
          <a:noFill/>
        </p:spPr>
        <p:txBody>
          <a:bodyPr wrap="square" rtlCol="0">
            <a:spAutoFit/>
          </a:bodyPr>
          <a:lstStyle/>
          <a:p>
            <a:pPr algn="ctr">
              <a:lnSpc>
                <a:spcPct val="150000"/>
              </a:lnSpc>
            </a:pPr>
            <a:r>
              <a:rPr lang="zh-CN" altLang="en-US" sz="32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rPr>
              <a:t>添加你的标题文字</a:t>
            </a:r>
            <a:endParaRPr lang="zh-CN" altLang="en-US" sz="24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endParaRPr>
          </a:p>
          <a:p>
            <a:pPr algn="ctr">
              <a:lnSpc>
                <a:spcPct val="150000"/>
              </a:lnSpc>
            </a:pPr>
            <a:r>
              <a:rPr lang="zh-CN" altLang="en-US" sz="24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rPr>
              <a:t>Add your title here</a:t>
            </a:r>
          </a:p>
        </p:txBody>
      </p:sp>
      <p:grpSp>
        <p:nvGrpSpPr>
          <p:cNvPr id="31" name="组合 30"/>
          <p:cNvGrpSpPr/>
          <p:nvPr/>
        </p:nvGrpSpPr>
        <p:grpSpPr>
          <a:xfrm>
            <a:off x="4482782" y="1135380"/>
            <a:ext cx="2784475" cy="2538095"/>
            <a:chOff x="3525" y="3790"/>
            <a:chExt cx="4385" cy="3997"/>
          </a:xfrm>
        </p:grpSpPr>
        <p:grpSp>
          <p:nvGrpSpPr>
            <p:cNvPr id="32" name="组合 31"/>
            <p:cNvGrpSpPr/>
            <p:nvPr/>
          </p:nvGrpSpPr>
          <p:grpSpPr>
            <a:xfrm>
              <a:off x="4142" y="3790"/>
              <a:ext cx="3768" cy="3769"/>
              <a:chOff x="4014" y="3940"/>
              <a:chExt cx="3768" cy="3769"/>
            </a:xfrm>
          </p:grpSpPr>
          <p:grpSp>
            <p:nvGrpSpPr>
              <p:cNvPr id="37" name="组合 36"/>
              <p:cNvGrpSpPr/>
              <p:nvPr/>
            </p:nvGrpSpPr>
            <p:grpSpPr>
              <a:xfrm>
                <a:off x="4014" y="3940"/>
                <a:ext cx="3768" cy="3769"/>
                <a:chOff x="7590" y="2002"/>
                <a:chExt cx="4021" cy="6658"/>
              </a:xfrm>
            </p:grpSpPr>
            <p:sp>
              <p:nvSpPr>
                <p:cNvPr id="39" name="矩形 38"/>
                <p:cNvSpPr/>
                <p:nvPr/>
              </p:nvSpPr>
              <p:spPr>
                <a:xfrm>
                  <a:off x="7803" y="2349"/>
                  <a:ext cx="3596" cy="5964"/>
                </a:xfrm>
                <a:prstGeom prst="rect">
                  <a:avLst/>
                </a:prstGeom>
                <a:noFill/>
                <a:ln w="66675">
                  <a:solidFill>
                    <a:schemeClr val="bg1"/>
                  </a:solidFill>
                </a:ln>
                <a:extLst>
                  <a:ext uri="{909E8E84-426E-40DD-AFC4-6F175D3DCCD1}">
                    <a14:hiddenFill xmlns:a14="http://schemas.microsoft.com/office/drawing/2010/main">
                      <a:solidFill>
                        <a:srgbClr val="1D7F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7590" y="2002"/>
                  <a:ext cx="4021" cy="6658"/>
                </a:xfrm>
                <a:prstGeom prst="rect">
                  <a:avLst/>
                </a:prstGeom>
                <a:noFill/>
                <a:ln w="25400">
                  <a:solidFill>
                    <a:schemeClr val="bg1"/>
                  </a:solidFill>
                </a:ln>
                <a:extLst>
                  <a:ext uri="{909E8E84-426E-40DD-AFC4-6F175D3DCCD1}">
                    <a14:hiddenFill xmlns:a14="http://schemas.microsoft.com/office/drawing/2010/main">
                      <a:solidFill>
                        <a:srgbClr val="1D7F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4758" y="4619"/>
                <a:ext cx="2224" cy="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823" y="5025"/>
                <a:ext cx="1936" cy="1452"/>
              </a:xfrm>
              <a:prstGeom prst="rect">
                <a:avLst/>
              </a:prstGeom>
              <a:noFill/>
            </p:spPr>
            <p:txBody>
              <a:bodyPr wrap="square" rtlCol="0">
                <a:spAutoFit/>
              </a:bodyPr>
              <a:lstStyle/>
              <a:p>
                <a:pPr algn="ctr"/>
                <a:r>
                  <a:rPr lang="en-US" altLang="zh-CN" sz="5400" b="1" dirty="0">
                    <a:solidFill>
                      <a:srgbClr val="113946"/>
                    </a:solidFill>
                    <a:effectLst>
                      <a:outerShdw blurRad="38100" dist="38100" dir="2700000" algn="tl">
                        <a:srgbClr val="000000">
                          <a:alpha val="43137"/>
                        </a:srgbClr>
                      </a:outerShdw>
                    </a:effectLst>
                    <a:latin typeface="义启紫水晶体" panose="02000500000000000000" charset="-128"/>
                    <a:ea typeface="义启紫水晶体" panose="02000500000000000000" charset="-128"/>
                  </a:rPr>
                  <a:t>01</a:t>
                </a:r>
              </a:p>
            </p:txBody>
          </p:sp>
        </p:grpSp>
        <p:pic>
          <p:nvPicPr>
            <p:cNvPr id="33" name="图片 32" descr="嗯嗯嗯"/>
            <p:cNvPicPr>
              <a:picLocks noChangeAspect="1"/>
            </p:cNvPicPr>
            <p:nvPr/>
          </p:nvPicPr>
          <p:blipFill>
            <a:blip r:embed="rId3"/>
            <a:stretch>
              <a:fillRect/>
            </a:stretch>
          </p:blipFill>
          <p:spPr>
            <a:xfrm>
              <a:off x="3525" y="6555"/>
              <a:ext cx="1894" cy="123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ox(out)">
                                      <p:cBhvr>
                                        <p:cTn id="7" dur="2000"/>
                                        <p:tgtEl>
                                          <p:spTgt spid="31"/>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9915" y="2460208"/>
            <a:ext cx="2142631" cy="12052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8778" y="4060381"/>
            <a:ext cx="2569351" cy="1445259"/>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6617" y="4043842"/>
            <a:ext cx="2612248" cy="1469389"/>
          </a:xfrm>
          <a:prstGeom prst="rect">
            <a:avLst/>
          </a:prstGeom>
        </p:spPr>
      </p:pic>
      <p:sp>
        <p:nvSpPr>
          <p:cNvPr id="9" name="文本框 8"/>
          <p:cNvSpPr txBox="1"/>
          <p:nvPr/>
        </p:nvSpPr>
        <p:spPr>
          <a:xfrm>
            <a:off x="2186108" y="2178292"/>
            <a:ext cx="2175808" cy="501099"/>
          </a:xfrm>
          <a:prstGeom prst="rect">
            <a:avLst/>
          </a:prstGeom>
          <a:noFill/>
        </p:spPr>
        <p:txBody>
          <a:bodyPr vert="horz" wrap="square" rtlCol="0">
            <a:spAutoFit/>
          </a:bodyPr>
          <a:lstStyle/>
          <a:p>
            <a:pPr>
              <a:lnSpc>
                <a:spcPct val="150000"/>
              </a:lnSpc>
            </a:pPr>
            <a:r>
              <a:rPr lang="zh-CN" altLang="en-US" sz="2000" b="1" spc="-150" dirty="0">
                <a:solidFill>
                  <a:srgbClr val="113946"/>
                </a:solidFill>
                <a:latin typeface="印品溜溜圆" panose="02000000000000000000" pitchFamily="2" charset="-122"/>
                <a:ea typeface="印品溜溜圆" panose="02000000000000000000" pitchFamily="2" charset="-122"/>
              </a:rPr>
              <a:t>请输入你的题目</a:t>
            </a:r>
          </a:p>
        </p:txBody>
      </p:sp>
      <p:sp>
        <p:nvSpPr>
          <p:cNvPr id="10" name="文本框 9"/>
          <p:cNvSpPr txBox="1"/>
          <p:nvPr/>
        </p:nvSpPr>
        <p:spPr>
          <a:xfrm>
            <a:off x="1547880" y="2805244"/>
            <a:ext cx="3119813" cy="788614"/>
          </a:xfrm>
          <a:prstGeom prst="rect">
            <a:avLst/>
          </a:prstGeom>
          <a:noFill/>
        </p:spPr>
        <p:txBody>
          <a:bodyPr vert="horz" wrap="square" rtlCol="0">
            <a:spAutoFit/>
          </a:bodyPr>
          <a:lstStyle/>
          <a:p>
            <a:pPr>
              <a:lnSpc>
                <a:spcPct val="150000"/>
              </a:lnSpc>
            </a:pPr>
            <a:r>
              <a:rPr lang="zh-CN" altLang="en-US" sz="1600" dirty="0">
                <a:solidFill>
                  <a:srgbClr val="113946"/>
                </a:solidFill>
                <a:latin typeface="印品溜溜圆" panose="02000000000000000000" pitchFamily="2" charset="-122"/>
                <a:ea typeface="印品溜溜圆" panose="02000000000000000000" pitchFamily="2" charset="-122"/>
              </a:rPr>
              <a:t>请在此处添加详细描在此处添加详细在此处添加详细描述文本，</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7701" y="2199778"/>
            <a:ext cx="583980" cy="583980"/>
          </a:xfrm>
          <a:prstGeom prst="rect">
            <a:avLst/>
          </a:prstGeom>
        </p:spPr>
      </p:pic>
      <p:sp>
        <p:nvSpPr>
          <p:cNvPr id="12" name="文本框 11"/>
          <p:cNvSpPr txBox="1"/>
          <p:nvPr/>
        </p:nvSpPr>
        <p:spPr>
          <a:xfrm>
            <a:off x="8688180" y="2229760"/>
            <a:ext cx="2175808" cy="501099"/>
          </a:xfrm>
          <a:prstGeom prst="rect">
            <a:avLst/>
          </a:prstGeom>
          <a:noFill/>
        </p:spPr>
        <p:txBody>
          <a:bodyPr vert="horz" wrap="square" rtlCol="0">
            <a:spAutoFit/>
          </a:bodyPr>
          <a:lstStyle/>
          <a:p>
            <a:pPr>
              <a:lnSpc>
                <a:spcPct val="150000"/>
              </a:lnSpc>
            </a:pPr>
            <a:r>
              <a:rPr lang="zh-CN" altLang="en-US" sz="2000" b="1" spc="-150" dirty="0">
                <a:solidFill>
                  <a:srgbClr val="113946"/>
                </a:solidFill>
                <a:latin typeface="印品溜溜圆" panose="02000000000000000000" pitchFamily="2" charset="-122"/>
                <a:ea typeface="印品溜溜圆" panose="02000000000000000000" pitchFamily="2" charset="-122"/>
              </a:rPr>
              <a:t>请输入你的题目</a:t>
            </a:r>
          </a:p>
        </p:txBody>
      </p:sp>
      <p:sp>
        <p:nvSpPr>
          <p:cNvPr id="13" name="文本框 12"/>
          <p:cNvSpPr txBox="1"/>
          <p:nvPr/>
        </p:nvSpPr>
        <p:spPr>
          <a:xfrm>
            <a:off x="8049952" y="2856712"/>
            <a:ext cx="3119813" cy="788614"/>
          </a:xfrm>
          <a:prstGeom prst="rect">
            <a:avLst/>
          </a:prstGeom>
          <a:noFill/>
        </p:spPr>
        <p:txBody>
          <a:bodyPr vert="horz" wrap="square" rtlCol="0">
            <a:spAutoFit/>
          </a:bodyPr>
          <a:lstStyle/>
          <a:p>
            <a:pPr>
              <a:lnSpc>
                <a:spcPct val="150000"/>
              </a:lnSpc>
            </a:pPr>
            <a:r>
              <a:rPr lang="zh-CN" altLang="en-US" sz="1600" dirty="0">
                <a:solidFill>
                  <a:srgbClr val="113946"/>
                </a:solidFill>
                <a:latin typeface="印品溜溜圆" panose="02000000000000000000" pitchFamily="2" charset="-122"/>
                <a:ea typeface="印品溜溜圆" panose="02000000000000000000" pitchFamily="2" charset="-122"/>
              </a:rPr>
              <a:t>请在此处添加详细描在此处添加详细在此处添加详细描述文本，</a:t>
            </a:r>
          </a:p>
        </p:txBody>
      </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9773" y="2251246"/>
            <a:ext cx="583980" cy="583980"/>
          </a:xfrm>
          <a:prstGeom prst="rect">
            <a:avLst/>
          </a:prstGeom>
        </p:spPr>
      </p:pic>
      <p:sp>
        <p:nvSpPr>
          <p:cNvPr id="15" name="文本框 14"/>
          <p:cNvSpPr txBox="1"/>
          <p:nvPr/>
        </p:nvSpPr>
        <p:spPr>
          <a:xfrm>
            <a:off x="5527019" y="4438344"/>
            <a:ext cx="2175808" cy="501099"/>
          </a:xfrm>
          <a:prstGeom prst="rect">
            <a:avLst/>
          </a:prstGeom>
          <a:noFill/>
        </p:spPr>
        <p:txBody>
          <a:bodyPr vert="horz" wrap="square" rtlCol="0">
            <a:spAutoFit/>
          </a:bodyPr>
          <a:lstStyle/>
          <a:p>
            <a:pPr>
              <a:lnSpc>
                <a:spcPct val="150000"/>
              </a:lnSpc>
            </a:pPr>
            <a:r>
              <a:rPr lang="zh-CN" altLang="en-US" sz="2000" b="1" spc="-150" dirty="0">
                <a:solidFill>
                  <a:srgbClr val="113946"/>
                </a:solidFill>
                <a:latin typeface="印品溜溜圆" panose="02000000000000000000" pitchFamily="2" charset="-122"/>
                <a:ea typeface="印品溜溜圆" panose="02000000000000000000" pitchFamily="2" charset="-122"/>
              </a:rPr>
              <a:t>请输入你的题目</a:t>
            </a:r>
          </a:p>
        </p:txBody>
      </p:sp>
      <p:sp>
        <p:nvSpPr>
          <p:cNvPr id="16" name="文本框 15"/>
          <p:cNvSpPr txBox="1"/>
          <p:nvPr/>
        </p:nvSpPr>
        <p:spPr>
          <a:xfrm>
            <a:off x="4888791" y="5065296"/>
            <a:ext cx="3119813" cy="788614"/>
          </a:xfrm>
          <a:prstGeom prst="rect">
            <a:avLst/>
          </a:prstGeom>
          <a:noFill/>
        </p:spPr>
        <p:txBody>
          <a:bodyPr vert="horz" wrap="square" rtlCol="0">
            <a:spAutoFit/>
          </a:bodyPr>
          <a:lstStyle/>
          <a:p>
            <a:pPr>
              <a:lnSpc>
                <a:spcPct val="150000"/>
              </a:lnSpc>
            </a:pPr>
            <a:r>
              <a:rPr lang="zh-CN" altLang="en-US" sz="1600" dirty="0">
                <a:solidFill>
                  <a:srgbClr val="113946"/>
                </a:solidFill>
                <a:latin typeface="印品溜溜圆" panose="02000000000000000000" pitchFamily="2" charset="-122"/>
                <a:ea typeface="印品溜溜圆" panose="02000000000000000000" pitchFamily="2" charset="-122"/>
              </a:rPr>
              <a:t>请在此处添加详细描在此处添加详细在此处添加详细描述文本，</a:t>
            </a:r>
          </a:p>
        </p:txBody>
      </p:sp>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8612" y="4459830"/>
            <a:ext cx="583980" cy="583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inVertical)">
                                      <p:cBhvr>
                                        <p:cTn id="29" dur="500"/>
                                        <p:tgtEl>
                                          <p:spTgt spid="17"/>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sp>
        <p:nvSpPr>
          <p:cNvPr id="9" name="文本框 8"/>
          <p:cNvSpPr txBox="1"/>
          <p:nvPr/>
        </p:nvSpPr>
        <p:spPr>
          <a:xfrm>
            <a:off x="2596743" y="2564257"/>
            <a:ext cx="1261884" cy="307777"/>
          </a:xfrm>
          <a:prstGeom prst="rect">
            <a:avLst/>
          </a:prstGeom>
          <a:noFill/>
          <a:effectLst/>
        </p:spPr>
        <p:txBody>
          <a:bodyPr wrap="none" rtlCol="0" anchor="ctr">
            <a:spAutoFit/>
          </a:bodyPr>
          <a:lstStyle>
            <a:defPPr>
              <a:defRPr lang="zh-CN"/>
            </a:defPPr>
            <a:lvl1pPr algn="ctr">
              <a:defRPr sz="1600" b="1">
                <a:gradFill>
                  <a:gsLst>
                    <a:gs pos="0">
                      <a:srgbClr val="FFC9C3"/>
                    </a:gs>
                    <a:gs pos="100000">
                      <a:srgbClr val="FFF6F5"/>
                    </a:gs>
                  </a:gsLst>
                  <a:lin ang="16200000" scaled="0"/>
                </a:gradFill>
                <a:effectLst>
                  <a:outerShdw blurRad="101600" dist="63500" dir="5400000" algn="ctr" rotWithShape="0">
                    <a:srgbClr val="BE1414">
                      <a:alpha val="62000"/>
                    </a:srgbClr>
                  </a:outerShdw>
                </a:effectLst>
                <a:latin typeface="微软雅黑" panose="020B0503020204020204" pitchFamily="34" charset="-122"/>
                <a:ea typeface="微软雅黑" panose="020B0503020204020204" pitchFamily="34" charset="-122"/>
              </a:defRPr>
            </a:lvl1pPr>
          </a:lstStyle>
          <a:p>
            <a:pPr algn="l"/>
            <a:r>
              <a:rPr lang="zh-CN" altLang="en-US" sz="1400" dirty="0">
                <a:solidFill>
                  <a:srgbClr val="113946"/>
                </a:solidFill>
                <a:effectLst/>
                <a:latin typeface="印品溜溜圆" panose="02000000000000000000" pitchFamily="2" charset="-122"/>
                <a:ea typeface="印品溜溜圆" panose="02000000000000000000" pitchFamily="2" charset="-122"/>
                <a:cs typeface="+mn-ea"/>
                <a:sym typeface="+mn-lt"/>
              </a:rPr>
              <a:t>填写段落标题</a:t>
            </a:r>
          </a:p>
        </p:txBody>
      </p:sp>
      <p:sp>
        <p:nvSpPr>
          <p:cNvPr id="10" name="TextBox 11"/>
          <p:cNvSpPr txBox="1"/>
          <p:nvPr/>
        </p:nvSpPr>
        <p:spPr>
          <a:xfrm>
            <a:off x="2596743" y="2862305"/>
            <a:ext cx="3390899" cy="472565"/>
          </a:xfrm>
          <a:prstGeom prst="rect">
            <a:avLst/>
          </a:prstGeom>
          <a:noFill/>
        </p:spPr>
        <p:txBody>
          <a:bodyPr wrap="square" rtlCol="0">
            <a:spAutoFit/>
          </a:bodyPr>
          <a:lstStyle/>
          <a:p>
            <a:pPr algn="just">
              <a:lnSpc>
                <a:spcPct val="130000"/>
              </a:lnSpc>
            </a:pPr>
            <a:r>
              <a:rPr lang="zh-CN" altLang="en-US" sz="1000" dirty="0">
                <a:solidFill>
                  <a:srgbClr val="113946"/>
                </a:solidFill>
                <a:latin typeface="印品溜溜圆" panose="02000000000000000000" pitchFamily="2" charset="-122"/>
                <a:ea typeface="印品溜溜圆" panose="02000000000000000000" pitchFamily="2" charset="-122"/>
                <a:cs typeface="+mn-ea"/>
                <a:sym typeface="+mn-lt"/>
              </a:rPr>
              <a:t>您的内容打在这里，或者通过复制您的文本后，在此框中选择粘贴，并选择只保留文字。您的内容打在这里。</a:t>
            </a:r>
          </a:p>
        </p:txBody>
      </p:sp>
      <p:sp>
        <p:nvSpPr>
          <p:cNvPr id="11" name="文本框 10"/>
          <p:cNvSpPr txBox="1"/>
          <p:nvPr/>
        </p:nvSpPr>
        <p:spPr>
          <a:xfrm>
            <a:off x="2596743" y="3666311"/>
            <a:ext cx="1261884" cy="307777"/>
          </a:xfrm>
          <a:prstGeom prst="rect">
            <a:avLst/>
          </a:prstGeom>
          <a:noFill/>
          <a:effectLst/>
        </p:spPr>
        <p:txBody>
          <a:bodyPr wrap="none" rtlCol="0" anchor="ctr">
            <a:spAutoFit/>
          </a:bodyPr>
          <a:lstStyle>
            <a:defPPr>
              <a:defRPr lang="zh-CN"/>
            </a:defPPr>
            <a:lvl1pPr algn="ctr">
              <a:defRPr sz="1600" b="1">
                <a:gradFill>
                  <a:gsLst>
                    <a:gs pos="0">
                      <a:srgbClr val="FFC9C3"/>
                    </a:gs>
                    <a:gs pos="100000">
                      <a:srgbClr val="FFF6F5"/>
                    </a:gs>
                  </a:gsLst>
                  <a:lin ang="16200000" scaled="0"/>
                </a:gradFill>
                <a:effectLst>
                  <a:outerShdw blurRad="101600" dist="63500" dir="5400000" algn="ctr" rotWithShape="0">
                    <a:srgbClr val="BE1414">
                      <a:alpha val="62000"/>
                    </a:srgbClr>
                  </a:outerShdw>
                </a:effectLst>
                <a:latin typeface="微软雅黑" panose="020B0503020204020204" pitchFamily="34" charset="-122"/>
                <a:ea typeface="微软雅黑" panose="020B0503020204020204" pitchFamily="34" charset="-122"/>
              </a:defRPr>
            </a:lvl1pPr>
          </a:lstStyle>
          <a:p>
            <a:pPr algn="l"/>
            <a:r>
              <a:rPr lang="zh-CN" altLang="en-US" sz="1400" dirty="0">
                <a:solidFill>
                  <a:srgbClr val="113946"/>
                </a:solidFill>
                <a:effectLst/>
                <a:latin typeface="印品溜溜圆" panose="02000000000000000000" pitchFamily="2" charset="-122"/>
                <a:ea typeface="印品溜溜圆" panose="02000000000000000000" pitchFamily="2" charset="-122"/>
                <a:cs typeface="+mn-ea"/>
                <a:sym typeface="+mn-lt"/>
              </a:rPr>
              <a:t>填写段落标题</a:t>
            </a:r>
          </a:p>
        </p:txBody>
      </p:sp>
      <p:sp>
        <p:nvSpPr>
          <p:cNvPr id="12" name="TextBox 11"/>
          <p:cNvSpPr txBox="1"/>
          <p:nvPr/>
        </p:nvSpPr>
        <p:spPr>
          <a:xfrm>
            <a:off x="2596743" y="3964359"/>
            <a:ext cx="3390899" cy="472565"/>
          </a:xfrm>
          <a:prstGeom prst="rect">
            <a:avLst/>
          </a:prstGeom>
          <a:noFill/>
        </p:spPr>
        <p:txBody>
          <a:bodyPr wrap="square" rtlCol="0">
            <a:spAutoFit/>
          </a:bodyPr>
          <a:lstStyle/>
          <a:p>
            <a:pPr algn="just">
              <a:lnSpc>
                <a:spcPct val="130000"/>
              </a:lnSpc>
            </a:pPr>
            <a:r>
              <a:rPr lang="zh-CN" altLang="en-US" sz="1000" dirty="0">
                <a:solidFill>
                  <a:srgbClr val="113946"/>
                </a:solidFill>
                <a:latin typeface="印品溜溜圆" panose="02000000000000000000" pitchFamily="2" charset="-122"/>
                <a:ea typeface="印品溜溜圆" panose="02000000000000000000" pitchFamily="2" charset="-122"/>
                <a:cs typeface="+mn-ea"/>
                <a:sym typeface="+mn-lt"/>
              </a:rPr>
              <a:t>您的内容打在这里，或者通过复制您的文本后，在此框中选择粘贴，并选择只保留文字。您的内容打在这里。</a:t>
            </a:r>
          </a:p>
        </p:txBody>
      </p:sp>
      <p:sp>
        <p:nvSpPr>
          <p:cNvPr id="13" name="文本框 12"/>
          <p:cNvSpPr txBox="1"/>
          <p:nvPr/>
        </p:nvSpPr>
        <p:spPr>
          <a:xfrm>
            <a:off x="2596743" y="4766133"/>
            <a:ext cx="1261884" cy="307777"/>
          </a:xfrm>
          <a:prstGeom prst="rect">
            <a:avLst/>
          </a:prstGeom>
          <a:noFill/>
          <a:effectLst/>
        </p:spPr>
        <p:txBody>
          <a:bodyPr wrap="none" rtlCol="0" anchor="ctr">
            <a:spAutoFit/>
          </a:bodyPr>
          <a:lstStyle>
            <a:defPPr>
              <a:defRPr lang="zh-CN"/>
            </a:defPPr>
            <a:lvl1pPr algn="ctr">
              <a:defRPr sz="1600" b="1">
                <a:gradFill>
                  <a:gsLst>
                    <a:gs pos="0">
                      <a:srgbClr val="FFC9C3"/>
                    </a:gs>
                    <a:gs pos="100000">
                      <a:srgbClr val="FFF6F5"/>
                    </a:gs>
                  </a:gsLst>
                  <a:lin ang="16200000" scaled="0"/>
                </a:gradFill>
                <a:effectLst>
                  <a:outerShdw blurRad="101600" dist="63500" dir="5400000" algn="ctr" rotWithShape="0">
                    <a:srgbClr val="BE1414">
                      <a:alpha val="62000"/>
                    </a:srgbClr>
                  </a:outerShdw>
                </a:effectLst>
                <a:latin typeface="微软雅黑" panose="020B0503020204020204" pitchFamily="34" charset="-122"/>
                <a:ea typeface="微软雅黑" panose="020B0503020204020204" pitchFamily="34" charset="-122"/>
              </a:defRPr>
            </a:lvl1pPr>
          </a:lstStyle>
          <a:p>
            <a:pPr algn="l"/>
            <a:r>
              <a:rPr lang="zh-CN" altLang="en-US" sz="1400" dirty="0">
                <a:solidFill>
                  <a:srgbClr val="113946"/>
                </a:solidFill>
                <a:effectLst/>
                <a:latin typeface="印品溜溜圆" panose="02000000000000000000" pitchFamily="2" charset="-122"/>
                <a:ea typeface="印品溜溜圆" panose="02000000000000000000" pitchFamily="2" charset="-122"/>
                <a:cs typeface="+mn-ea"/>
                <a:sym typeface="+mn-lt"/>
              </a:rPr>
              <a:t>填写段落标题</a:t>
            </a:r>
          </a:p>
        </p:txBody>
      </p:sp>
      <p:sp>
        <p:nvSpPr>
          <p:cNvPr id="14" name="TextBox 11"/>
          <p:cNvSpPr txBox="1"/>
          <p:nvPr/>
        </p:nvSpPr>
        <p:spPr>
          <a:xfrm>
            <a:off x="2596743" y="5046920"/>
            <a:ext cx="3390899" cy="472565"/>
          </a:xfrm>
          <a:prstGeom prst="rect">
            <a:avLst/>
          </a:prstGeom>
          <a:noFill/>
        </p:spPr>
        <p:txBody>
          <a:bodyPr wrap="square" rtlCol="0">
            <a:spAutoFit/>
          </a:bodyPr>
          <a:lstStyle/>
          <a:p>
            <a:pPr algn="just">
              <a:lnSpc>
                <a:spcPct val="130000"/>
              </a:lnSpc>
            </a:pPr>
            <a:r>
              <a:rPr lang="zh-CN" altLang="en-US" sz="1000" dirty="0">
                <a:solidFill>
                  <a:srgbClr val="113946"/>
                </a:solidFill>
                <a:latin typeface="印品溜溜圆" panose="02000000000000000000" pitchFamily="2" charset="-122"/>
                <a:ea typeface="印品溜溜圆" panose="02000000000000000000" pitchFamily="2" charset="-122"/>
                <a:cs typeface="+mn-ea"/>
                <a:sym typeface="+mn-lt"/>
              </a:rPr>
              <a:t>您的内容打在这里，或者通过复制您的文本后，在此框中选择粘贴，并选择只保留文字。您的内容打在这里。</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503017">
            <a:off x="5466877" y="1477134"/>
            <a:ext cx="914118" cy="857270"/>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8343" y="2344455"/>
            <a:ext cx="808802" cy="808802"/>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8343" y="3354363"/>
            <a:ext cx="808802" cy="808802"/>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0885" y="4436924"/>
            <a:ext cx="808802" cy="808802"/>
          </a:xfrm>
          <a:prstGeom prst="rect">
            <a:avLst/>
          </a:prstGeom>
        </p:spPr>
      </p:pic>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4742" y="1677170"/>
            <a:ext cx="5417266" cy="41487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1+#ppt_w/2"/>
                                          </p:val>
                                        </p:tav>
                                        <p:tav tm="100000">
                                          <p:val>
                                            <p:strVal val="#ppt_x"/>
                                          </p:val>
                                        </p:tav>
                                      </p:tavLst>
                                    </p:anim>
                                    <p:anim calcmode="lin" valueType="num">
                                      <p:cBhvr additive="base">
                                        <p:cTn id="8" dur="1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500" fill="hold"/>
                                        <p:tgtEl>
                                          <p:spTgt spid="9"/>
                                        </p:tgtEl>
                                        <p:attrNameLst>
                                          <p:attrName>ppt_x</p:attrName>
                                        </p:attrNameLst>
                                      </p:cBhvr>
                                      <p:tavLst>
                                        <p:tav tm="0">
                                          <p:val>
                                            <p:strVal val="#ppt_x"/>
                                          </p:val>
                                        </p:tav>
                                        <p:tav tm="100000">
                                          <p:val>
                                            <p:strVal val="#ppt_x"/>
                                          </p:val>
                                        </p:tav>
                                      </p:tavLst>
                                    </p:anim>
                                    <p:anim calcmode="lin" valueType="num">
                                      <p:cBhvr additive="base">
                                        <p:cTn id="13" dur="1500" fill="hold"/>
                                        <p:tgtEl>
                                          <p:spTgt spid="9"/>
                                        </p:tgtEl>
                                        <p:attrNameLst>
                                          <p:attrName>ppt_y</p:attrName>
                                        </p:attrNameLst>
                                      </p:cBhvr>
                                      <p:tavLst>
                                        <p:tav tm="0">
                                          <p:val>
                                            <p:strVal val="1+#ppt_h/2"/>
                                          </p:val>
                                        </p:tav>
                                        <p:tav tm="100000">
                                          <p:val>
                                            <p:strVal val="#ppt_y"/>
                                          </p:val>
                                        </p:tav>
                                      </p:tavLst>
                                    </p:anim>
                                  </p:childTnLst>
                                </p:cTn>
                              </p:par>
                              <p:par>
                                <p:cTn id="14" presetID="53" presetClass="entr" presetSubtype="16" fill="hold" grpId="0" nodeType="with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 calcmode="lin" valueType="num">
                                      <p:cBhvr>
                                        <p:cTn id="16" dur="300" fill="hold"/>
                                        <p:tgtEl>
                                          <p:spTgt spid="10"/>
                                        </p:tgtEl>
                                        <p:attrNameLst>
                                          <p:attrName>ppt_w</p:attrName>
                                        </p:attrNameLst>
                                      </p:cBhvr>
                                      <p:tavLst>
                                        <p:tav tm="0">
                                          <p:val>
                                            <p:fltVal val="0"/>
                                          </p:val>
                                        </p:tav>
                                        <p:tav tm="100000">
                                          <p:val>
                                            <p:strVal val="#ppt_w"/>
                                          </p:val>
                                        </p:tav>
                                      </p:tavLst>
                                    </p:anim>
                                    <p:anim calcmode="lin" valueType="num">
                                      <p:cBhvr>
                                        <p:cTn id="17" dur="300" fill="hold"/>
                                        <p:tgtEl>
                                          <p:spTgt spid="10"/>
                                        </p:tgtEl>
                                        <p:attrNameLst>
                                          <p:attrName>ppt_h</p:attrName>
                                        </p:attrNameLst>
                                      </p:cBhvr>
                                      <p:tavLst>
                                        <p:tav tm="0">
                                          <p:val>
                                            <p:fltVal val="0"/>
                                          </p:val>
                                        </p:tav>
                                        <p:tav tm="100000">
                                          <p:val>
                                            <p:strVal val="#ppt_h"/>
                                          </p:val>
                                        </p:tav>
                                      </p:tavLst>
                                    </p:anim>
                                    <p:animEffect transition="in" filter="fade">
                                      <p:cBhvr>
                                        <p:cTn id="18" dur="300"/>
                                        <p:tgtEl>
                                          <p:spTgt spid="10"/>
                                        </p:tgtEl>
                                      </p:cBhvr>
                                    </p:animEffect>
                                  </p:childTnLst>
                                </p:cTn>
                              </p:par>
                            </p:childTnLst>
                          </p:cTn>
                        </p:par>
                        <p:par>
                          <p:cTn id="19" fill="hold">
                            <p:stCondLst>
                              <p:cond delay="1710"/>
                            </p:stCondLst>
                            <p:childTnLst>
                              <p:par>
                                <p:cTn id="20" presetID="2" presetClass="entr" presetSubtype="4" decel="10000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500" fill="hold"/>
                                        <p:tgtEl>
                                          <p:spTgt spid="11"/>
                                        </p:tgtEl>
                                        <p:attrNameLst>
                                          <p:attrName>ppt_x</p:attrName>
                                        </p:attrNameLst>
                                      </p:cBhvr>
                                      <p:tavLst>
                                        <p:tav tm="0">
                                          <p:val>
                                            <p:strVal val="#ppt_x"/>
                                          </p:val>
                                        </p:tav>
                                        <p:tav tm="100000">
                                          <p:val>
                                            <p:strVal val="#ppt_x"/>
                                          </p:val>
                                        </p:tav>
                                      </p:tavLst>
                                    </p:anim>
                                    <p:anim calcmode="lin" valueType="num">
                                      <p:cBhvr additive="base">
                                        <p:cTn id="23" dur="1500" fill="hold"/>
                                        <p:tgtEl>
                                          <p:spTgt spid="11"/>
                                        </p:tgtEl>
                                        <p:attrNameLst>
                                          <p:attrName>ppt_y</p:attrName>
                                        </p:attrNameLst>
                                      </p:cBhvr>
                                      <p:tavLst>
                                        <p:tav tm="0">
                                          <p:val>
                                            <p:strVal val="1+#ppt_h/2"/>
                                          </p:val>
                                        </p:tav>
                                        <p:tav tm="100000">
                                          <p:val>
                                            <p:strVal val="#ppt_y"/>
                                          </p:val>
                                        </p:tav>
                                      </p:tavLst>
                                    </p:anim>
                                  </p:childTnLst>
                                </p:cTn>
                              </p:par>
                              <p:par>
                                <p:cTn id="24" presetID="53" presetClass="entr" presetSubtype="16" fill="hold" grpId="0"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300" fill="hold"/>
                                        <p:tgtEl>
                                          <p:spTgt spid="12"/>
                                        </p:tgtEl>
                                        <p:attrNameLst>
                                          <p:attrName>ppt_w</p:attrName>
                                        </p:attrNameLst>
                                      </p:cBhvr>
                                      <p:tavLst>
                                        <p:tav tm="0">
                                          <p:val>
                                            <p:fltVal val="0"/>
                                          </p:val>
                                        </p:tav>
                                        <p:tav tm="100000">
                                          <p:val>
                                            <p:strVal val="#ppt_w"/>
                                          </p:val>
                                        </p:tav>
                                      </p:tavLst>
                                    </p:anim>
                                    <p:anim calcmode="lin" valueType="num">
                                      <p:cBhvr>
                                        <p:cTn id="27" dur="300" fill="hold"/>
                                        <p:tgtEl>
                                          <p:spTgt spid="12"/>
                                        </p:tgtEl>
                                        <p:attrNameLst>
                                          <p:attrName>ppt_h</p:attrName>
                                        </p:attrNameLst>
                                      </p:cBhvr>
                                      <p:tavLst>
                                        <p:tav tm="0">
                                          <p:val>
                                            <p:fltVal val="0"/>
                                          </p:val>
                                        </p:tav>
                                        <p:tav tm="100000">
                                          <p:val>
                                            <p:strVal val="#ppt_h"/>
                                          </p:val>
                                        </p:tav>
                                      </p:tavLst>
                                    </p:anim>
                                    <p:animEffect transition="in" filter="fade">
                                      <p:cBhvr>
                                        <p:cTn id="28" dur="300"/>
                                        <p:tgtEl>
                                          <p:spTgt spid="12"/>
                                        </p:tgtEl>
                                      </p:cBhvr>
                                    </p:animEffect>
                                  </p:childTnLst>
                                </p:cTn>
                              </p:par>
                            </p:childTnLst>
                          </p:cTn>
                        </p:par>
                        <p:par>
                          <p:cTn id="29" fill="hold">
                            <p:stCondLst>
                              <p:cond delay="3420"/>
                            </p:stCondLst>
                            <p:childTnLst>
                              <p:par>
                                <p:cTn id="30" presetID="2" presetClass="entr" presetSubtype="4" decel="10000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1500" fill="hold"/>
                                        <p:tgtEl>
                                          <p:spTgt spid="13"/>
                                        </p:tgtEl>
                                        <p:attrNameLst>
                                          <p:attrName>ppt_x</p:attrName>
                                        </p:attrNameLst>
                                      </p:cBhvr>
                                      <p:tavLst>
                                        <p:tav tm="0">
                                          <p:val>
                                            <p:strVal val="#ppt_x"/>
                                          </p:val>
                                        </p:tav>
                                        <p:tav tm="100000">
                                          <p:val>
                                            <p:strVal val="#ppt_x"/>
                                          </p:val>
                                        </p:tav>
                                      </p:tavLst>
                                    </p:anim>
                                    <p:anim calcmode="lin" valueType="num">
                                      <p:cBhvr additive="base">
                                        <p:cTn id="33" dur="1500" fill="hold"/>
                                        <p:tgtEl>
                                          <p:spTgt spid="13"/>
                                        </p:tgtEl>
                                        <p:attrNameLst>
                                          <p:attrName>ppt_y</p:attrName>
                                        </p:attrNameLst>
                                      </p:cBhvr>
                                      <p:tavLst>
                                        <p:tav tm="0">
                                          <p:val>
                                            <p:strVal val="1+#ppt_h/2"/>
                                          </p:val>
                                        </p:tav>
                                        <p:tav tm="100000">
                                          <p:val>
                                            <p:strVal val="#ppt_y"/>
                                          </p:val>
                                        </p:tav>
                                      </p:tavLst>
                                    </p:anim>
                                  </p:childTnLst>
                                </p:cTn>
                              </p:par>
                              <p:par>
                                <p:cTn id="34" presetID="53" presetClass="entr" presetSubtype="16" fill="hold" grpId="0" nodeType="withEffect">
                                  <p:stCondLst>
                                    <p:cond delay="0"/>
                                  </p:stCondLst>
                                  <p:iterate type="lt">
                                    <p:tmPct val="10000"/>
                                  </p:iterate>
                                  <p:childTnLst>
                                    <p:set>
                                      <p:cBhvr>
                                        <p:cTn id="35" dur="1" fill="hold">
                                          <p:stCondLst>
                                            <p:cond delay="0"/>
                                          </p:stCondLst>
                                        </p:cTn>
                                        <p:tgtEl>
                                          <p:spTgt spid="14"/>
                                        </p:tgtEl>
                                        <p:attrNameLst>
                                          <p:attrName>style.visibility</p:attrName>
                                        </p:attrNameLst>
                                      </p:cBhvr>
                                      <p:to>
                                        <p:strVal val="visible"/>
                                      </p:to>
                                    </p:set>
                                    <p:anim calcmode="lin" valueType="num">
                                      <p:cBhvr>
                                        <p:cTn id="36" dur="300" fill="hold"/>
                                        <p:tgtEl>
                                          <p:spTgt spid="14"/>
                                        </p:tgtEl>
                                        <p:attrNameLst>
                                          <p:attrName>ppt_w</p:attrName>
                                        </p:attrNameLst>
                                      </p:cBhvr>
                                      <p:tavLst>
                                        <p:tav tm="0">
                                          <p:val>
                                            <p:fltVal val="0"/>
                                          </p:val>
                                        </p:tav>
                                        <p:tav tm="100000">
                                          <p:val>
                                            <p:strVal val="#ppt_w"/>
                                          </p:val>
                                        </p:tav>
                                      </p:tavLst>
                                    </p:anim>
                                    <p:anim calcmode="lin" valueType="num">
                                      <p:cBhvr>
                                        <p:cTn id="37" dur="300" fill="hold"/>
                                        <p:tgtEl>
                                          <p:spTgt spid="14"/>
                                        </p:tgtEl>
                                        <p:attrNameLst>
                                          <p:attrName>ppt_h</p:attrName>
                                        </p:attrNameLst>
                                      </p:cBhvr>
                                      <p:tavLst>
                                        <p:tav tm="0">
                                          <p:val>
                                            <p:fltVal val="0"/>
                                          </p:val>
                                        </p:tav>
                                        <p:tav tm="100000">
                                          <p:val>
                                            <p:strVal val="#ppt_h"/>
                                          </p:val>
                                        </p:tav>
                                      </p:tavLst>
                                    </p:anim>
                                    <p:animEffect transition="in" filter="fade">
                                      <p:cBhvr>
                                        <p:cTn id="38"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p:bldP spid="10" grpId="0"/>
      <p:bldP spid="11" grpId="0" bldLvl="0"/>
      <p:bldP spid="12" grpId="0"/>
      <p:bldP spid="13" grpId="0" bldLvl="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80967" y="1518112"/>
            <a:ext cx="4583987" cy="4583987"/>
          </a:xfrm>
          <a:prstGeom prst="rect">
            <a:avLst/>
          </a:prstGeom>
        </p:spPr>
      </p:pic>
      <p:sp>
        <p:nvSpPr>
          <p:cNvPr id="7" name="TextBox 16"/>
          <p:cNvSpPr txBox="1"/>
          <p:nvPr/>
        </p:nvSpPr>
        <p:spPr>
          <a:xfrm>
            <a:off x="6991876" y="2290990"/>
            <a:ext cx="2746105" cy="666849"/>
          </a:xfrm>
          <a:prstGeom prst="rect">
            <a:avLst/>
          </a:prstGeom>
          <a:noFill/>
        </p:spPr>
        <p:txBody>
          <a:bodyPr wrap="square" lIns="0" tIns="0" rIns="0" bIns="0" rtlCol="0">
            <a:spAutoFit/>
          </a:bodyPr>
          <a:lstStyle/>
          <a:p>
            <a:pPr>
              <a:lnSpc>
                <a:spcPts val="1800"/>
              </a:lnSpc>
            </a:pPr>
            <a:r>
              <a:rPr lang="zh-CN" altLang="en-US" sz="1050" dirty="0">
                <a:solidFill>
                  <a:srgbClr val="113946"/>
                </a:solidFill>
                <a:latin typeface="印品溜溜圆" panose="02000000000000000000" pitchFamily="2" charset="-122"/>
                <a:ea typeface="印品溜溜圆" panose="02000000000000000000" pitchFamily="2" charset="-122"/>
              </a:rPr>
              <a:t>您的内容打在这里，或者通过复制您的文本后，在此框中选择粘贴，并选择只保留文字。您的内容打在这里。</a:t>
            </a:r>
          </a:p>
        </p:txBody>
      </p:sp>
      <p:sp>
        <p:nvSpPr>
          <p:cNvPr id="8" name="TextBox 17"/>
          <p:cNvSpPr txBox="1"/>
          <p:nvPr/>
        </p:nvSpPr>
        <p:spPr>
          <a:xfrm>
            <a:off x="7747501" y="3589514"/>
            <a:ext cx="2746105" cy="666849"/>
          </a:xfrm>
          <a:prstGeom prst="rect">
            <a:avLst/>
          </a:prstGeom>
          <a:noFill/>
        </p:spPr>
        <p:txBody>
          <a:bodyPr wrap="square" lIns="0" tIns="0" rIns="0" bIns="0" rtlCol="0">
            <a:spAutoFit/>
          </a:bodyPr>
          <a:lstStyle/>
          <a:p>
            <a:pPr>
              <a:lnSpc>
                <a:spcPts val="1800"/>
              </a:lnSpc>
            </a:pPr>
            <a:r>
              <a:rPr lang="zh-CN" altLang="en-US" sz="1050" dirty="0">
                <a:solidFill>
                  <a:srgbClr val="113946"/>
                </a:solidFill>
                <a:latin typeface="印品溜溜圆" panose="02000000000000000000" pitchFamily="2" charset="-122"/>
                <a:ea typeface="印品溜溜圆" panose="02000000000000000000" pitchFamily="2" charset="-122"/>
              </a:rPr>
              <a:t>您的内容打在这里，或者通过复制您的文本后，在此框中选择粘贴，并选择只保留文字。您的内容打在这里。</a:t>
            </a:r>
          </a:p>
        </p:txBody>
      </p:sp>
      <p:sp>
        <p:nvSpPr>
          <p:cNvPr id="9" name="TextBox 18"/>
          <p:cNvSpPr txBox="1"/>
          <p:nvPr/>
        </p:nvSpPr>
        <p:spPr>
          <a:xfrm>
            <a:off x="8364928" y="4936187"/>
            <a:ext cx="2746105" cy="666849"/>
          </a:xfrm>
          <a:prstGeom prst="rect">
            <a:avLst/>
          </a:prstGeom>
          <a:noFill/>
        </p:spPr>
        <p:txBody>
          <a:bodyPr wrap="square" lIns="0" tIns="0" rIns="0" bIns="0" rtlCol="0">
            <a:spAutoFit/>
          </a:bodyPr>
          <a:lstStyle/>
          <a:p>
            <a:pPr>
              <a:lnSpc>
                <a:spcPts val="1800"/>
              </a:lnSpc>
            </a:pPr>
            <a:r>
              <a:rPr lang="zh-CN" altLang="en-US" sz="1050" dirty="0">
                <a:solidFill>
                  <a:srgbClr val="113946"/>
                </a:solidFill>
                <a:latin typeface="印品溜溜圆" panose="02000000000000000000" pitchFamily="2" charset="-122"/>
                <a:ea typeface="印品溜溜圆" panose="02000000000000000000" pitchFamily="2" charset="-122"/>
              </a:rPr>
              <a:t>您的内容打在这里，或者通过复制您的文本后，在此框中选择粘贴，并选择只保留文字。您的内容打在这里。</a:t>
            </a:r>
          </a:p>
        </p:txBody>
      </p:sp>
      <p:grpSp>
        <p:nvGrpSpPr>
          <p:cNvPr id="10" name="组合 9"/>
          <p:cNvGrpSpPr/>
          <p:nvPr/>
        </p:nvGrpSpPr>
        <p:grpSpPr>
          <a:xfrm>
            <a:off x="6036644" y="2248935"/>
            <a:ext cx="713730" cy="725614"/>
            <a:chOff x="6597495" y="2020590"/>
            <a:chExt cx="713730" cy="725614"/>
          </a:xfrm>
          <a:solidFill>
            <a:srgbClr val="65BDAA"/>
          </a:solidFill>
        </p:grpSpPr>
        <p:sp>
          <p:nvSpPr>
            <p:cNvPr id="11" name="任意多边形 16"/>
            <p:cNvSpPr/>
            <p:nvPr/>
          </p:nvSpPr>
          <p:spPr>
            <a:xfrm>
              <a:off x="6597495" y="2020590"/>
              <a:ext cx="713730" cy="725614"/>
            </a:xfrm>
            <a:custGeom>
              <a:avLst/>
              <a:gdLst>
                <a:gd name="connsiteX0" fmla="*/ 1452880 w 2905760"/>
                <a:gd name="connsiteY0" fmla="*/ 0 h 2954145"/>
                <a:gd name="connsiteX1" fmla="*/ 2905760 w 2905760"/>
                <a:gd name="connsiteY1" fmla="*/ 1452880 h 2954145"/>
                <a:gd name="connsiteX2" fmla="*/ 2904539 w 2905760"/>
                <a:gd name="connsiteY2" fmla="*/ 1477073 h 2954145"/>
                <a:gd name="connsiteX3" fmla="*/ 2905760 w 2905760"/>
                <a:gd name="connsiteY3" fmla="*/ 1501265 h 2954145"/>
                <a:gd name="connsiteX4" fmla="*/ 1452880 w 2905760"/>
                <a:gd name="connsiteY4" fmla="*/ 2954145 h 2954145"/>
                <a:gd name="connsiteX5" fmla="*/ 0 w 2905760"/>
                <a:gd name="connsiteY5" fmla="*/ 1501265 h 2954145"/>
                <a:gd name="connsiteX6" fmla="*/ 1222 w 2905760"/>
                <a:gd name="connsiteY6" fmla="*/ 1477073 h 2954145"/>
                <a:gd name="connsiteX7" fmla="*/ 0 w 2905760"/>
                <a:gd name="connsiteY7" fmla="*/ 1452880 h 2954145"/>
                <a:gd name="connsiteX8" fmla="*/ 1452880 w 2905760"/>
                <a:gd name="connsiteY8" fmla="*/ 0 h 295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5760" h="2954145">
                  <a:moveTo>
                    <a:pt x="1452880" y="0"/>
                  </a:moveTo>
                  <a:cubicBezTo>
                    <a:pt x="2255283" y="0"/>
                    <a:pt x="2905760" y="650477"/>
                    <a:pt x="2905760" y="1452880"/>
                  </a:cubicBezTo>
                  <a:lnTo>
                    <a:pt x="2904539" y="1477073"/>
                  </a:lnTo>
                  <a:lnTo>
                    <a:pt x="2905760" y="1501265"/>
                  </a:lnTo>
                  <a:cubicBezTo>
                    <a:pt x="2905760" y="2303668"/>
                    <a:pt x="2255283" y="2954145"/>
                    <a:pt x="1452880" y="2954145"/>
                  </a:cubicBezTo>
                  <a:cubicBezTo>
                    <a:pt x="650477" y="2954145"/>
                    <a:pt x="0" y="2303668"/>
                    <a:pt x="0" y="1501265"/>
                  </a:cubicBezTo>
                  <a:lnTo>
                    <a:pt x="1222" y="1477073"/>
                  </a:lnTo>
                  <a:lnTo>
                    <a:pt x="0" y="1452880"/>
                  </a:lnTo>
                  <a:cubicBezTo>
                    <a:pt x="0" y="650477"/>
                    <a:pt x="650477" y="0"/>
                    <a:pt x="1452880" y="0"/>
                  </a:cubicBezTo>
                  <a:close/>
                </a:path>
              </a:pathLst>
            </a:custGeom>
            <a:solidFill>
              <a:srgbClr val="113946"/>
            </a:solidFill>
            <a:ln w="19050">
              <a:solidFill>
                <a:schemeClr val="bg1"/>
              </a:solidFill>
            </a:ln>
            <a:effectLst>
              <a:outerShdw blurRad="342900" dist="838200" dir="2700000" sx="18000" sy="18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800">
                <a:solidFill>
                  <a:schemeClr val="bg1"/>
                </a:solidFill>
                <a:latin typeface="印品溜溜圆" panose="02000000000000000000" pitchFamily="2" charset="-122"/>
                <a:ea typeface="印品溜溜圆" panose="02000000000000000000" pitchFamily="2" charset="-122"/>
              </a:endParaRPr>
            </a:p>
          </p:txBody>
        </p:sp>
        <p:sp>
          <p:nvSpPr>
            <p:cNvPr id="12" name="TextBox 14"/>
            <p:cNvSpPr txBox="1"/>
            <p:nvPr/>
          </p:nvSpPr>
          <p:spPr>
            <a:xfrm>
              <a:off x="6722894" y="2158180"/>
              <a:ext cx="471419" cy="492443"/>
            </a:xfrm>
            <a:prstGeom prst="rect">
              <a:avLst/>
            </a:prstGeom>
            <a:noFill/>
          </p:spPr>
          <p:txBody>
            <a:bodyPr wrap="square" lIns="0" tIns="0" rIns="0" bIns="0" rtlCol="0" anchor="t">
              <a:spAutoFit/>
            </a:bodyPr>
            <a:lstStyle/>
            <a:p>
              <a:pPr algn="ctr"/>
              <a:r>
                <a:rPr lang="en-US" altLang="zh-CN" sz="3200" dirty="0">
                  <a:solidFill>
                    <a:schemeClr val="bg1"/>
                  </a:solidFill>
                  <a:latin typeface="印品溜溜圆" panose="02000000000000000000" pitchFamily="2" charset="-122"/>
                  <a:ea typeface="印品溜溜圆" panose="02000000000000000000" pitchFamily="2" charset="-122"/>
                </a:rPr>
                <a:t>01</a:t>
              </a:r>
              <a:endParaRPr lang="zh-CN" altLang="en-US" sz="3200" dirty="0">
                <a:solidFill>
                  <a:schemeClr val="bg1"/>
                </a:solidFill>
                <a:latin typeface="印品溜溜圆" panose="02000000000000000000" pitchFamily="2" charset="-122"/>
                <a:ea typeface="印品溜溜圆" panose="02000000000000000000" pitchFamily="2" charset="-122"/>
              </a:endParaRPr>
            </a:p>
          </p:txBody>
        </p:sp>
      </p:grpSp>
      <p:grpSp>
        <p:nvGrpSpPr>
          <p:cNvPr id="13" name="组合 12"/>
          <p:cNvGrpSpPr/>
          <p:nvPr/>
        </p:nvGrpSpPr>
        <p:grpSpPr>
          <a:xfrm>
            <a:off x="6785657" y="3562925"/>
            <a:ext cx="713730" cy="725614"/>
            <a:chOff x="7303153" y="3341445"/>
            <a:chExt cx="713730" cy="725614"/>
          </a:xfrm>
          <a:solidFill>
            <a:srgbClr val="65BDAA"/>
          </a:solidFill>
        </p:grpSpPr>
        <p:sp>
          <p:nvSpPr>
            <p:cNvPr id="14" name="任意多边形 15"/>
            <p:cNvSpPr/>
            <p:nvPr/>
          </p:nvSpPr>
          <p:spPr>
            <a:xfrm>
              <a:off x="7303153" y="3341445"/>
              <a:ext cx="713730" cy="725614"/>
            </a:xfrm>
            <a:custGeom>
              <a:avLst/>
              <a:gdLst>
                <a:gd name="connsiteX0" fmla="*/ 1452880 w 2905760"/>
                <a:gd name="connsiteY0" fmla="*/ 0 h 2954145"/>
                <a:gd name="connsiteX1" fmla="*/ 2905760 w 2905760"/>
                <a:gd name="connsiteY1" fmla="*/ 1452880 h 2954145"/>
                <a:gd name="connsiteX2" fmla="*/ 2904539 w 2905760"/>
                <a:gd name="connsiteY2" fmla="*/ 1477073 h 2954145"/>
                <a:gd name="connsiteX3" fmla="*/ 2905760 w 2905760"/>
                <a:gd name="connsiteY3" fmla="*/ 1501265 h 2954145"/>
                <a:gd name="connsiteX4" fmla="*/ 1452880 w 2905760"/>
                <a:gd name="connsiteY4" fmla="*/ 2954145 h 2954145"/>
                <a:gd name="connsiteX5" fmla="*/ 0 w 2905760"/>
                <a:gd name="connsiteY5" fmla="*/ 1501265 h 2954145"/>
                <a:gd name="connsiteX6" fmla="*/ 1222 w 2905760"/>
                <a:gd name="connsiteY6" fmla="*/ 1477073 h 2954145"/>
                <a:gd name="connsiteX7" fmla="*/ 0 w 2905760"/>
                <a:gd name="connsiteY7" fmla="*/ 1452880 h 2954145"/>
                <a:gd name="connsiteX8" fmla="*/ 1452880 w 2905760"/>
                <a:gd name="connsiteY8" fmla="*/ 0 h 295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5760" h="2954145">
                  <a:moveTo>
                    <a:pt x="1452880" y="0"/>
                  </a:moveTo>
                  <a:cubicBezTo>
                    <a:pt x="2255283" y="0"/>
                    <a:pt x="2905760" y="650477"/>
                    <a:pt x="2905760" y="1452880"/>
                  </a:cubicBezTo>
                  <a:lnTo>
                    <a:pt x="2904539" y="1477073"/>
                  </a:lnTo>
                  <a:lnTo>
                    <a:pt x="2905760" y="1501265"/>
                  </a:lnTo>
                  <a:cubicBezTo>
                    <a:pt x="2905760" y="2303668"/>
                    <a:pt x="2255283" y="2954145"/>
                    <a:pt x="1452880" y="2954145"/>
                  </a:cubicBezTo>
                  <a:cubicBezTo>
                    <a:pt x="650477" y="2954145"/>
                    <a:pt x="0" y="2303668"/>
                    <a:pt x="0" y="1501265"/>
                  </a:cubicBezTo>
                  <a:lnTo>
                    <a:pt x="1222" y="1477073"/>
                  </a:lnTo>
                  <a:lnTo>
                    <a:pt x="0" y="1452880"/>
                  </a:lnTo>
                  <a:cubicBezTo>
                    <a:pt x="0" y="650477"/>
                    <a:pt x="650477" y="0"/>
                    <a:pt x="1452880" y="0"/>
                  </a:cubicBezTo>
                  <a:close/>
                </a:path>
              </a:pathLst>
            </a:custGeom>
            <a:solidFill>
              <a:srgbClr val="113946"/>
            </a:solidFill>
            <a:ln w="19050">
              <a:solidFill>
                <a:schemeClr val="bg1"/>
              </a:solidFill>
            </a:ln>
            <a:effectLst>
              <a:outerShdw blurRad="342900" dist="838200" dir="2700000" sx="18000" sy="18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800">
                <a:solidFill>
                  <a:schemeClr val="bg1"/>
                </a:solidFill>
                <a:latin typeface="印品溜溜圆" panose="02000000000000000000" pitchFamily="2" charset="-122"/>
                <a:ea typeface="印品溜溜圆" panose="02000000000000000000" pitchFamily="2" charset="-122"/>
              </a:endParaRPr>
            </a:p>
          </p:txBody>
        </p:sp>
        <p:sp>
          <p:nvSpPr>
            <p:cNvPr id="15" name="TextBox 14"/>
            <p:cNvSpPr txBox="1"/>
            <p:nvPr/>
          </p:nvSpPr>
          <p:spPr>
            <a:xfrm>
              <a:off x="7436468" y="3489465"/>
              <a:ext cx="471419" cy="492443"/>
            </a:xfrm>
            <a:prstGeom prst="rect">
              <a:avLst/>
            </a:prstGeom>
            <a:noFill/>
          </p:spPr>
          <p:txBody>
            <a:bodyPr wrap="square" lIns="0" tIns="0" rIns="0" bIns="0" rtlCol="0" anchor="t">
              <a:spAutoFit/>
            </a:bodyPr>
            <a:lstStyle/>
            <a:p>
              <a:pPr algn="ctr"/>
              <a:r>
                <a:rPr lang="en-US" altLang="zh-CN" sz="3200" dirty="0">
                  <a:solidFill>
                    <a:schemeClr val="bg1"/>
                  </a:solidFill>
                  <a:latin typeface="印品溜溜圆" panose="02000000000000000000" pitchFamily="2" charset="-122"/>
                  <a:ea typeface="印品溜溜圆" panose="02000000000000000000" pitchFamily="2" charset="-122"/>
                </a:rPr>
                <a:t>02</a:t>
              </a:r>
              <a:endParaRPr lang="zh-CN" altLang="en-US" sz="3200" dirty="0">
                <a:solidFill>
                  <a:schemeClr val="bg1"/>
                </a:solidFill>
                <a:latin typeface="印品溜溜圆" panose="02000000000000000000" pitchFamily="2" charset="-122"/>
                <a:ea typeface="印品溜溜圆" panose="02000000000000000000" pitchFamily="2" charset="-122"/>
              </a:endParaRPr>
            </a:p>
          </p:txBody>
        </p:sp>
      </p:grpSp>
      <p:grpSp>
        <p:nvGrpSpPr>
          <p:cNvPr id="16" name="组合 15"/>
          <p:cNvGrpSpPr/>
          <p:nvPr/>
        </p:nvGrpSpPr>
        <p:grpSpPr>
          <a:xfrm>
            <a:off x="7417688" y="4877422"/>
            <a:ext cx="713730" cy="725614"/>
            <a:chOff x="6605488" y="4699817"/>
            <a:chExt cx="713730" cy="725614"/>
          </a:xfrm>
          <a:solidFill>
            <a:srgbClr val="65BDAA"/>
          </a:solidFill>
        </p:grpSpPr>
        <p:sp>
          <p:nvSpPr>
            <p:cNvPr id="17" name="任意多边形 14"/>
            <p:cNvSpPr/>
            <p:nvPr/>
          </p:nvSpPr>
          <p:spPr>
            <a:xfrm>
              <a:off x="6605488" y="4699817"/>
              <a:ext cx="713730" cy="725614"/>
            </a:xfrm>
            <a:custGeom>
              <a:avLst/>
              <a:gdLst>
                <a:gd name="connsiteX0" fmla="*/ 1452880 w 2905760"/>
                <a:gd name="connsiteY0" fmla="*/ 0 h 2954145"/>
                <a:gd name="connsiteX1" fmla="*/ 2905760 w 2905760"/>
                <a:gd name="connsiteY1" fmla="*/ 1452880 h 2954145"/>
                <a:gd name="connsiteX2" fmla="*/ 2904539 w 2905760"/>
                <a:gd name="connsiteY2" fmla="*/ 1477073 h 2954145"/>
                <a:gd name="connsiteX3" fmla="*/ 2905760 w 2905760"/>
                <a:gd name="connsiteY3" fmla="*/ 1501265 h 2954145"/>
                <a:gd name="connsiteX4" fmla="*/ 1452880 w 2905760"/>
                <a:gd name="connsiteY4" fmla="*/ 2954145 h 2954145"/>
                <a:gd name="connsiteX5" fmla="*/ 0 w 2905760"/>
                <a:gd name="connsiteY5" fmla="*/ 1501265 h 2954145"/>
                <a:gd name="connsiteX6" fmla="*/ 1222 w 2905760"/>
                <a:gd name="connsiteY6" fmla="*/ 1477073 h 2954145"/>
                <a:gd name="connsiteX7" fmla="*/ 0 w 2905760"/>
                <a:gd name="connsiteY7" fmla="*/ 1452880 h 2954145"/>
                <a:gd name="connsiteX8" fmla="*/ 1452880 w 2905760"/>
                <a:gd name="connsiteY8" fmla="*/ 0 h 295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5760" h="2954145">
                  <a:moveTo>
                    <a:pt x="1452880" y="0"/>
                  </a:moveTo>
                  <a:cubicBezTo>
                    <a:pt x="2255283" y="0"/>
                    <a:pt x="2905760" y="650477"/>
                    <a:pt x="2905760" y="1452880"/>
                  </a:cubicBezTo>
                  <a:lnTo>
                    <a:pt x="2904539" y="1477073"/>
                  </a:lnTo>
                  <a:lnTo>
                    <a:pt x="2905760" y="1501265"/>
                  </a:lnTo>
                  <a:cubicBezTo>
                    <a:pt x="2905760" y="2303668"/>
                    <a:pt x="2255283" y="2954145"/>
                    <a:pt x="1452880" y="2954145"/>
                  </a:cubicBezTo>
                  <a:cubicBezTo>
                    <a:pt x="650477" y="2954145"/>
                    <a:pt x="0" y="2303668"/>
                    <a:pt x="0" y="1501265"/>
                  </a:cubicBezTo>
                  <a:lnTo>
                    <a:pt x="1222" y="1477073"/>
                  </a:lnTo>
                  <a:lnTo>
                    <a:pt x="0" y="1452880"/>
                  </a:lnTo>
                  <a:cubicBezTo>
                    <a:pt x="0" y="650477"/>
                    <a:pt x="650477" y="0"/>
                    <a:pt x="1452880" y="0"/>
                  </a:cubicBezTo>
                  <a:close/>
                </a:path>
              </a:pathLst>
            </a:custGeom>
            <a:solidFill>
              <a:srgbClr val="113946"/>
            </a:solidFill>
            <a:ln w="19050">
              <a:solidFill>
                <a:schemeClr val="bg1"/>
              </a:solidFill>
            </a:ln>
            <a:effectLst>
              <a:outerShdw blurRad="342900" dist="838200" dir="2700000" sx="18000" sy="18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800">
                <a:solidFill>
                  <a:schemeClr val="bg1"/>
                </a:solidFill>
                <a:latin typeface="印品溜溜圆" panose="02000000000000000000" pitchFamily="2" charset="-122"/>
                <a:ea typeface="印品溜溜圆" panose="02000000000000000000" pitchFamily="2" charset="-122"/>
              </a:endParaRPr>
            </a:p>
          </p:txBody>
        </p:sp>
        <p:sp>
          <p:nvSpPr>
            <p:cNvPr id="18" name="TextBox 14"/>
            <p:cNvSpPr txBox="1"/>
            <p:nvPr/>
          </p:nvSpPr>
          <p:spPr>
            <a:xfrm>
              <a:off x="6726643" y="4840605"/>
              <a:ext cx="471419" cy="492443"/>
            </a:xfrm>
            <a:prstGeom prst="rect">
              <a:avLst/>
            </a:prstGeom>
            <a:noFill/>
          </p:spPr>
          <p:txBody>
            <a:bodyPr wrap="square" lIns="0" tIns="0" rIns="0" bIns="0" rtlCol="0" anchor="t">
              <a:spAutoFit/>
            </a:bodyPr>
            <a:lstStyle/>
            <a:p>
              <a:pPr algn="ctr"/>
              <a:r>
                <a:rPr lang="en-US" altLang="zh-CN" sz="3200" dirty="0">
                  <a:solidFill>
                    <a:schemeClr val="bg1"/>
                  </a:solidFill>
                  <a:latin typeface="印品溜溜圆" panose="02000000000000000000" pitchFamily="2" charset="-122"/>
                  <a:ea typeface="印品溜溜圆" panose="02000000000000000000" pitchFamily="2" charset="-122"/>
                </a:rPr>
                <a:t>03</a:t>
              </a:r>
              <a:endParaRPr lang="zh-CN" altLang="en-US" sz="3200" dirty="0">
                <a:solidFill>
                  <a:schemeClr val="bg1"/>
                </a:solidFill>
                <a:latin typeface="印品溜溜圆" panose="02000000000000000000" pitchFamily="2" charset="-122"/>
                <a:ea typeface="印品溜溜圆" panose="02000000000000000000"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53"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53" presetClass="entr" presetSubtype="16"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grpSp>
        <p:nvGrpSpPr>
          <p:cNvPr id="6" name="组合 5"/>
          <p:cNvGrpSpPr/>
          <p:nvPr/>
        </p:nvGrpSpPr>
        <p:grpSpPr>
          <a:xfrm>
            <a:off x="1290279" y="1939072"/>
            <a:ext cx="2313605" cy="1249052"/>
            <a:chOff x="272270" y="1986544"/>
            <a:chExt cx="4103098" cy="1249052"/>
          </a:xfrm>
        </p:grpSpPr>
        <p:sp>
          <p:nvSpPr>
            <p:cNvPr id="7" name="文本框 6"/>
            <p:cNvSpPr txBox="1"/>
            <p:nvPr/>
          </p:nvSpPr>
          <p:spPr>
            <a:xfrm>
              <a:off x="272270" y="1986544"/>
              <a:ext cx="4103098" cy="431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defRPr/>
              </a:pPr>
              <a:r>
                <a:rPr lang="zh-CN" altLang="en-US" sz="2000" dirty="0">
                  <a:solidFill>
                    <a:srgbClr val="113946"/>
                  </a:solidFill>
                  <a:latin typeface="印品溜溜圆" panose="02000000000000000000" pitchFamily="2" charset="-122"/>
                  <a:ea typeface="印品溜溜圆" panose="02000000000000000000" pitchFamily="2" charset="-122"/>
                  <a:cs typeface="+mn-ea"/>
                  <a:sym typeface="+mn-lt"/>
                </a:rPr>
                <a:t>添加标题</a:t>
              </a:r>
            </a:p>
          </p:txBody>
        </p:sp>
        <p:sp>
          <p:nvSpPr>
            <p:cNvPr id="8" name="文本框 7"/>
            <p:cNvSpPr txBox="1"/>
            <p:nvPr/>
          </p:nvSpPr>
          <p:spPr>
            <a:xfrm>
              <a:off x="286892" y="2400431"/>
              <a:ext cx="4034632" cy="835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000"/>
                </a:lnSpc>
                <a:defRPr/>
              </a:pPr>
              <a:r>
                <a:rPr lang="zh-CN" altLang="en-US" sz="1200" kern="0" dirty="0">
                  <a:solidFill>
                    <a:srgbClr val="113946"/>
                  </a:solidFill>
                  <a:latin typeface="印品溜溜圆" panose="02000000000000000000" pitchFamily="2" charset="-122"/>
                  <a:ea typeface="印品溜溜圆" panose="02000000000000000000" pitchFamily="2" charset="-122"/>
                  <a:cs typeface="+mn-ea"/>
                  <a:sym typeface="+mn-lt"/>
                </a:rPr>
                <a:t>此处简单描述该章节具体内容，文字言简意赅，不必繁琐，注意调整版面，美观度。</a:t>
              </a:r>
              <a:endParaRPr lang="zh-CN" altLang="en-US" sz="1200" dirty="0">
                <a:solidFill>
                  <a:srgbClr val="113946"/>
                </a:solidFill>
                <a:latin typeface="印品溜溜圆" panose="02000000000000000000" pitchFamily="2" charset="-122"/>
                <a:ea typeface="印品溜溜圆" panose="02000000000000000000" pitchFamily="2" charset="-122"/>
                <a:cs typeface="+mn-ea"/>
                <a:sym typeface="+mn-lt"/>
              </a:endParaRPr>
            </a:p>
          </p:txBody>
        </p:sp>
      </p:grpSp>
      <p:grpSp>
        <p:nvGrpSpPr>
          <p:cNvPr id="9" name="组合 8"/>
          <p:cNvGrpSpPr/>
          <p:nvPr/>
        </p:nvGrpSpPr>
        <p:grpSpPr>
          <a:xfrm>
            <a:off x="2911574" y="1817875"/>
            <a:ext cx="6229772" cy="3203878"/>
            <a:chOff x="3273865" y="1977618"/>
            <a:chExt cx="5644270" cy="2902763"/>
          </a:xfrm>
        </p:grpSpPr>
        <p:graphicFrame>
          <p:nvGraphicFramePr>
            <p:cNvPr id="10" name="图表 9"/>
            <p:cNvGraphicFramePr/>
            <p:nvPr/>
          </p:nvGraphicFramePr>
          <p:xfrm>
            <a:off x="3273865" y="1977618"/>
            <a:ext cx="5644270" cy="2902763"/>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组合 10"/>
            <p:cNvGrpSpPr/>
            <p:nvPr/>
          </p:nvGrpSpPr>
          <p:grpSpPr>
            <a:xfrm>
              <a:off x="3933842" y="2215330"/>
              <a:ext cx="4430610" cy="2165317"/>
              <a:chOff x="3933842" y="2215330"/>
              <a:chExt cx="4430610" cy="2165317"/>
            </a:xfrm>
          </p:grpSpPr>
          <p:sp>
            <p:nvSpPr>
              <p:cNvPr id="12" name="等腰三角形 11"/>
              <p:cNvSpPr/>
              <p:nvPr/>
            </p:nvSpPr>
            <p:spPr>
              <a:xfrm rot="18234195">
                <a:off x="3933842" y="2250853"/>
                <a:ext cx="339213" cy="339213"/>
              </a:xfrm>
              <a:prstGeom prst="triangle">
                <a:avLst/>
              </a:prstGeom>
              <a:solidFill>
                <a:srgbClr val="1139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95000"/>
                      <a:lumOff val="5000"/>
                    </a:prstClr>
                  </a:solidFill>
                  <a:effectLst/>
                  <a:uLnTx/>
                  <a:uFillTx/>
                  <a:latin typeface="印品溜溜圆" panose="02000000000000000000" pitchFamily="2" charset="-122"/>
                  <a:ea typeface="印品溜溜圆" panose="02000000000000000000" pitchFamily="2" charset="-122"/>
                </a:endParaRPr>
              </a:p>
            </p:txBody>
          </p:sp>
          <p:sp>
            <p:nvSpPr>
              <p:cNvPr id="13" name="等腰三角形 12"/>
              <p:cNvSpPr/>
              <p:nvPr/>
            </p:nvSpPr>
            <p:spPr>
              <a:xfrm rot="13892775">
                <a:off x="3987728" y="4038824"/>
                <a:ext cx="339213" cy="339213"/>
              </a:xfrm>
              <a:prstGeom prst="triangle">
                <a:avLst/>
              </a:prstGeom>
              <a:solidFill>
                <a:srgbClr val="1139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95000"/>
                      <a:lumOff val="5000"/>
                    </a:prstClr>
                  </a:solidFill>
                  <a:effectLst/>
                  <a:uLnTx/>
                  <a:uFillTx/>
                  <a:latin typeface="印品溜溜圆" panose="02000000000000000000" pitchFamily="2" charset="-122"/>
                  <a:ea typeface="印品溜溜圆" panose="02000000000000000000" pitchFamily="2" charset="-122"/>
                </a:endParaRPr>
              </a:p>
            </p:txBody>
          </p:sp>
          <p:sp>
            <p:nvSpPr>
              <p:cNvPr id="14" name="等腰三角形 13"/>
              <p:cNvSpPr/>
              <p:nvPr/>
            </p:nvSpPr>
            <p:spPr>
              <a:xfrm rot="7929351">
                <a:off x="8025239" y="4041434"/>
                <a:ext cx="339213" cy="339213"/>
              </a:xfrm>
              <a:prstGeom prst="triangle">
                <a:avLst/>
              </a:prstGeom>
              <a:solidFill>
                <a:srgbClr val="1139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95000"/>
                      <a:lumOff val="5000"/>
                    </a:prstClr>
                  </a:solidFill>
                  <a:effectLst/>
                  <a:uLnTx/>
                  <a:uFillTx/>
                  <a:latin typeface="印品溜溜圆" panose="02000000000000000000" pitchFamily="2" charset="-122"/>
                  <a:ea typeface="印品溜溜圆" panose="02000000000000000000" pitchFamily="2" charset="-122"/>
                </a:endParaRPr>
              </a:p>
            </p:txBody>
          </p:sp>
          <p:sp>
            <p:nvSpPr>
              <p:cNvPr id="15" name="等腰三角形 14"/>
              <p:cNvSpPr/>
              <p:nvPr/>
            </p:nvSpPr>
            <p:spPr>
              <a:xfrm rot="3501142">
                <a:off x="7971502" y="2215330"/>
                <a:ext cx="339213" cy="339213"/>
              </a:xfrm>
              <a:prstGeom prst="triangle">
                <a:avLst/>
              </a:prstGeom>
              <a:solidFill>
                <a:srgbClr val="1139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95000"/>
                      <a:lumOff val="5000"/>
                    </a:prstClr>
                  </a:solidFill>
                  <a:effectLst/>
                  <a:uLnTx/>
                  <a:uFillTx/>
                  <a:latin typeface="印品溜溜圆" panose="02000000000000000000" pitchFamily="2" charset="-122"/>
                  <a:ea typeface="印品溜溜圆" panose="02000000000000000000" pitchFamily="2" charset="-122"/>
                </a:endParaRPr>
              </a:p>
            </p:txBody>
          </p:sp>
        </p:grpSp>
      </p:grpSp>
      <p:grpSp>
        <p:nvGrpSpPr>
          <p:cNvPr id="16" name="组合 15"/>
          <p:cNvGrpSpPr/>
          <p:nvPr/>
        </p:nvGrpSpPr>
        <p:grpSpPr>
          <a:xfrm>
            <a:off x="1332186" y="4116234"/>
            <a:ext cx="2313605" cy="1249052"/>
            <a:chOff x="272270" y="1986544"/>
            <a:chExt cx="4103098" cy="1249052"/>
          </a:xfrm>
        </p:grpSpPr>
        <p:sp>
          <p:nvSpPr>
            <p:cNvPr id="17" name="文本框 16"/>
            <p:cNvSpPr txBox="1"/>
            <p:nvPr/>
          </p:nvSpPr>
          <p:spPr>
            <a:xfrm>
              <a:off x="272270" y="1986544"/>
              <a:ext cx="4103098" cy="431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defRPr/>
              </a:pPr>
              <a:r>
                <a:rPr lang="zh-CN" altLang="en-US" sz="2000" dirty="0">
                  <a:solidFill>
                    <a:srgbClr val="113946"/>
                  </a:solidFill>
                  <a:latin typeface="印品溜溜圆" panose="02000000000000000000" pitchFamily="2" charset="-122"/>
                  <a:ea typeface="印品溜溜圆" panose="02000000000000000000" pitchFamily="2" charset="-122"/>
                  <a:cs typeface="+mn-ea"/>
                  <a:sym typeface="+mn-lt"/>
                </a:rPr>
                <a:t>添加标题</a:t>
              </a:r>
            </a:p>
          </p:txBody>
        </p:sp>
        <p:sp>
          <p:nvSpPr>
            <p:cNvPr id="18" name="文本框 17"/>
            <p:cNvSpPr txBox="1"/>
            <p:nvPr/>
          </p:nvSpPr>
          <p:spPr>
            <a:xfrm>
              <a:off x="286892" y="2400431"/>
              <a:ext cx="4034632" cy="835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000"/>
                </a:lnSpc>
                <a:defRPr/>
              </a:pPr>
              <a:r>
                <a:rPr lang="zh-CN" altLang="en-US" sz="1200" dirty="0">
                  <a:solidFill>
                    <a:srgbClr val="113946"/>
                  </a:solidFill>
                  <a:latin typeface="印品溜溜圆" panose="02000000000000000000" pitchFamily="2" charset="-122"/>
                  <a:ea typeface="印品溜溜圆" panose="02000000000000000000" pitchFamily="2" charset="-122"/>
                  <a:cs typeface="+mn-ea"/>
                  <a:sym typeface="+mn-lt"/>
                </a:rPr>
                <a:t>I</a:t>
              </a:r>
              <a:r>
                <a:rPr lang="zh-CN" altLang="en-US" sz="1200" kern="0" dirty="0">
                  <a:solidFill>
                    <a:srgbClr val="113946"/>
                  </a:solidFill>
                  <a:latin typeface="印品溜溜圆" panose="02000000000000000000" pitchFamily="2" charset="-122"/>
                  <a:ea typeface="印品溜溜圆" panose="02000000000000000000" pitchFamily="2" charset="-122"/>
                  <a:cs typeface="+mn-ea"/>
                  <a:sym typeface="+mn-lt"/>
                </a:rPr>
                <a:t>此处简单描述该章节具体内容，文字言简意赅，不必繁琐，注意调整版面，美观度。</a:t>
              </a:r>
              <a:endParaRPr lang="zh-CN" altLang="en-US" sz="1200" dirty="0">
                <a:solidFill>
                  <a:srgbClr val="113946"/>
                </a:solidFill>
                <a:latin typeface="印品溜溜圆" panose="02000000000000000000" pitchFamily="2" charset="-122"/>
                <a:ea typeface="印品溜溜圆" panose="02000000000000000000" pitchFamily="2" charset="-122"/>
                <a:cs typeface="+mn-ea"/>
                <a:sym typeface="+mn-lt"/>
              </a:endParaRPr>
            </a:p>
          </p:txBody>
        </p:sp>
      </p:grpSp>
      <p:grpSp>
        <p:nvGrpSpPr>
          <p:cNvPr id="19" name="组合 18"/>
          <p:cNvGrpSpPr/>
          <p:nvPr/>
        </p:nvGrpSpPr>
        <p:grpSpPr>
          <a:xfrm>
            <a:off x="8449310" y="1936396"/>
            <a:ext cx="2404739" cy="1284881"/>
            <a:chOff x="493212" y="1950715"/>
            <a:chExt cx="4103098" cy="1284881"/>
          </a:xfrm>
        </p:grpSpPr>
        <p:sp>
          <p:nvSpPr>
            <p:cNvPr id="20" name="文本框 19"/>
            <p:cNvSpPr txBox="1"/>
            <p:nvPr/>
          </p:nvSpPr>
          <p:spPr>
            <a:xfrm>
              <a:off x="493212" y="1950715"/>
              <a:ext cx="4103098" cy="431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defRPr/>
              </a:pPr>
              <a:r>
                <a:rPr lang="zh-CN" altLang="en-US" sz="2000" dirty="0">
                  <a:solidFill>
                    <a:srgbClr val="113946"/>
                  </a:solidFill>
                  <a:latin typeface="印品溜溜圆" panose="02000000000000000000" pitchFamily="2" charset="-122"/>
                  <a:ea typeface="印品溜溜圆" panose="02000000000000000000" pitchFamily="2" charset="-122"/>
                  <a:cs typeface="+mn-ea"/>
                  <a:sym typeface="+mn-lt"/>
                </a:rPr>
                <a:t>添加标题</a:t>
              </a:r>
            </a:p>
          </p:txBody>
        </p:sp>
        <p:sp>
          <p:nvSpPr>
            <p:cNvPr id="21" name="文本框 20"/>
            <p:cNvSpPr txBox="1"/>
            <p:nvPr/>
          </p:nvSpPr>
          <p:spPr>
            <a:xfrm>
              <a:off x="508398" y="2400431"/>
              <a:ext cx="4034631" cy="835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defRPr/>
              </a:pPr>
              <a:r>
                <a:rPr lang="zh-CN" altLang="en-US" sz="1200" kern="0" dirty="0">
                  <a:solidFill>
                    <a:srgbClr val="113946"/>
                  </a:solidFill>
                  <a:latin typeface="印品溜溜圆" panose="02000000000000000000" pitchFamily="2" charset="-122"/>
                  <a:ea typeface="印品溜溜圆" panose="02000000000000000000" pitchFamily="2" charset="-122"/>
                  <a:cs typeface="+mn-ea"/>
                  <a:sym typeface="+mn-lt"/>
                </a:rPr>
                <a:t>此处简单描述该章节具体内容，文字言简意赅，不必繁琐，注意调整版面，美观度。</a:t>
              </a:r>
              <a:endParaRPr lang="zh-CN" altLang="en-US" sz="1200" dirty="0">
                <a:solidFill>
                  <a:srgbClr val="113946"/>
                </a:solidFill>
                <a:latin typeface="印品溜溜圆" panose="02000000000000000000" pitchFamily="2" charset="-122"/>
                <a:ea typeface="印品溜溜圆" panose="02000000000000000000" pitchFamily="2" charset="-122"/>
                <a:cs typeface="+mn-ea"/>
                <a:sym typeface="+mn-lt"/>
              </a:endParaRPr>
            </a:p>
          </p:txBody>
        </p:sp>
      </p:grpSp>
      <p:grpSp>
        <p:nvGrpSpPr>
          <p:cNvPr id="22" name="组合 21"/>
          <p:cNvGrpSpPr/>
          <p:nvPr/>
        </p:nvGrpSpPr>
        <p:grpSpPr>
          <a:xfrm>
            <a:off x="8541301" y="4207626"/>
            <a:ext cx="2404739" cy="1206335"/>
            <a:chOff x="508398" y="2029261"/>
            <a:chExt cx="4103098" cy="1206335"/>
          </a:xfrm>
        </p:grpSpPr>
        <p:sp>
          <p:nvSpPr>
            <p:cNvPr id="23" name="文本框 22"/>
            <p:cNvSpPr txBox="1"/>
            <p:nvPr/>
          </p:nvSpPr>
          <p:spPr>
            <a:xfrm>
              <a:off x="508398" y="2029261"/>
              <a:ext cx="4103098" cy="431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defRPr/>
              </a:pPr>
              <a:r>
                <a:rPr lang="zh-CN" altLang="en-US" sz="2000" dirty="0">
                  <a:solidFill>
                    <a:srgbClr val="113946"/>
                  </a:solidFill>
                  <a:latin typeface="印品溜溜圆" panose="02000000000000000000" pitchFamily="2" charset="-122"/>
                  <a:ea typeface="印品溜溜圆" panose="02000000000000000000" pitchFamily="2" charset="-122"/>
                  <a:cs typeface="+mn-ea"/>
                  <a:sym typeface="+mn-lt"/>
                </a:rPr>
                <a:t>添加标题</a:t>
              </a:r>
            </a:p>
          </p:txBody>
        </p:sp>
        <p:sp>
          <p:nvSpPr>
            <p:cNvPr id="24" name="文本框 23"/>
            <p:cNvSpPr txBox="1"/>
            <p:nvPr/>
          </p:nvSpPr>
          <p:spPr>
            <a:xfrm>
              <a:off x="508398" y="2400431"/>
              <a:ext cx="4034631" cy="835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defRPr/>
              </a:pPr>
              <a:r>
                <a:rPr lang="zh-CN" altLang="en-US" sz="1200" kern="0" dirty="0">
                  <a:solidFill>
                    <a:srgbClr val="113946"/>
                  </a:solidFill>
                  <a:latin typeface="印品溜溜圆" panose="02000000000000000000" pitchFamily="2" charset="-122"/>
                  <a:ea typeface="印品溜溜圆" panose="02000000000000000000" pitchFamily="2" charset="-122"/>
                  <a:cs typeface="+mn-ea"/>
                  <a:sym typeface="+mn-lt"/>
                </a:rPr>
                <a:t>此处简单描述该章节具体内容，文字言简意赅，不必繁琐，注意调整版面，美观度。</a:t>
              </a:r>
              <a:endParaRPr lang="zh-CN" altLang="en-US" sz="1200" dirty="0">
                <a:solidFill>
                  <a:srgbClr val="113946"/>
                </a:solidFill>
                <a:latin typeface="印品溜溜圆" panose="02000000000000000000" pitchFamily="2" charset="-122"/>
                <a:ea typeface="印品溜溜圆" panose="02000000000000000000" pitchFamily="2" charset="-122"/>
                <a:cs typeface="+mn-ea"/>
                <a:sym typeface="+mn-lt"/>
              </a:endParaRPr>
            </a:p>
          </p:txBody>
        </p:sp>
      </p:gr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6842" y="1829842"/>
            <a:ext cx="3198316" cy="3198316"/>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750"/>
                                        <p:tgtEl>
                                          <p:spTgt spid="25"/>
                                        </p:tgtEl>
                                      </p:cBhvr>
                                    </p:animEffect>
                                  </p:childTnLst>
                                </p:cTn>
                              </p:par>
                            </p:childTnLst>
                          </p:cTn>
                        </p:par>
                        <p:par>
                          <p:cTn id="8" fill="hold">
                            <p:stCondLst>
                              <p:cond delay="1000"/>
                            </p:stCondLst>
                            <p:childTnLst>
                              <p:par>
                                <p:cTn id="9" presetID="21"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750"/>
                                        <p:tgtEl>
                                          <p:spTgt spid="9"/>
                                        </p:tgtEl>
                                      </p:cBhvr>
                                    </p:animEffect>
                                  </p:childTnLst>
                                </p:cTn>
                              </p:par>
                            </p:childTnLst>
                          </p:cTn>
                        </p:par>
                        <p:par>
                          <p:cTn id="12" fill="hold">
                            <p:stCondLst>
                              <p:cond delay="2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750"/>
                                        <p:tgtEl>
                                          <p:spTgt spid="16"/>
                                        </p:tgtEl>
                                      </p:cBhvr>
                                    </p:animEffect>
                                    <p:anim calcmode="lin" valueType="num">
                                      <p:cBhvr>
                                        <p:cTn id="22" dur="750" fill="hold"/>
                                        <p:tgtEl>
                                          <p:spTgt spid="16"/>
                                        </p:tgtEl>
                                        <p:attrNameLst>
                                          <p:attrName>ppt_x</p:attrName>
                                        </p:attrNameLst>
                                      </p:cBhvr>
                                      <p:tavLst>
                                        <p:tav tm="0">
                                          <p:val>
                                            <p:strVal val="#ppt_x"/>
                                          </p:val>
                                        </p:tav>
                                        <p:tav tm="100000">
                                          <p:val>
                                            <p:strVal val="#ppt_x"/>
                                          </p:val>
                                        </p:tav>
                                      </p:tavLst>
                                    </p:anim>
                                    <p:anim calcmode="lin" valueType="num">
                                      <p:cBhvr>
                                        <p:cTn id="23" dur="750" fill="hold"/>
                                        <p:tgtEl>
                                          <p:spTgt spid="16"/>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42"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750"/>
                                        <p:tgtEl>
                                          <p:spTgt spid="19"/>
                                        </p:tgtEl>
                                      </p:cBhvr>
                                    </p:animEffect>
                                    <p:anim calcmode="lin" valueType="num">
                                      <p:cBhvr>
                                        <p:cTn id="28" dur="750" fill="hold"/>
                                        <p:tgtEl>
                                          <p:spTgt spid="19"/>
                                        </p:tgtEl>
                                        <p:attrNameLst>
                                          <p:attrName>ppt_x</p:attrName>
                                        </p:attrNameLst>
                                      </p:cBhvr>
                                      <p:tavLst>
                                        <p:tav tm="0">
                                          <p:val>
                                            <p:strVal val="#ppt_x"/>
                                          </p:val>
                                        </p:tav>
                                        <p:tav tm="100000">
                                          <p:val>
                                            <p:strVal val="#ppt_x"/>
                                          </p:val>
                                        </p:tav>
                                      </p:tavLst>
                                    </p:anim>
                                    <p:anim calcmode="lin" valueType="num">
                                      <p:cBhvr>
                                        <p:cTn id="29" dur="750" fill="hold"/>
                                        <p:tgtEl>
                                          <p:spTgt spid="19"/>
                                        </p:tgtEl>
                                        <p:attrNameLst>
                                          <p:attrName>ppt_y</p:attrName>
                                        </p:attrNameLst>
                                      </p:cBhvr>
                                      <p:tavLst>
                                        <p:tav tm="0">
                                          <p:val>
                                            <p:strVal val="#ppt_y+.1"/>
                                          </p:val>
                                        </p:tav>
                                        <p:tav tm="100000">
                                          <p:val>
                                            <p:strVal val="#ppt_y"/>
                                          </p:val>
                                        </p:tav>
                                      </p:tavLst>
                                    </p:anim>
                                  </p:childTnLst>
                                </p:cTn>
                              </p:par>
                            </p:childTnLst>
                          </p:cTn>
                        </p:par>
                        <p:par>
                          <p:cTn id="30" fill="hold">
                            <p:stCondLst>
                              <p:cond delay="5000"/>
                            </p:stCondLst>
                            <p:childTnLst>
                              <p:par>
                                <p:cTn id="31" presetID="42"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750"/>
                                        <p:tgtEl>
                                          <p:spTgt spid="22"/>
                                        </p:tgtEl>
                                      </p:cBhvr>
                                    </p:animEffect>
                                    <p:anim calcmode="lin" valueType="num">
                                      <p:cBhvr>
                                        <p:cTn id="34" dur="750" fill="hold"/>
                                        <p:tgtEl>
                                          <p:spTgt spid="22"/>
                                        </p:tgtEl>
                                        <p:attrNameLst>
                                          <p:attrName>ppt_x</p:attrName>
                                        </p:attrNameLst>
                                      </p:cBhvr>
                                      <p:tavLst>
                                        <p:tav tm="0">
                                          <p:val>
                                            <p:strVal val="#ppt_x"/>
                                          </p:val>
                                        </p:tav>
                                        <p:tav tm="100000">
                                          <p:val>
                                            <p:strVal val="#ppt_x"/>
                                          </p:val>
                                        </p:tav>
                                      </p:tavLst>
                                    </p:anim>
                                    <p:anim calcmode="lin" valueType="num">
                                      <p:cBhvr>
                                        <p:cTn id="35"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64434" y="457200"/>
            <a:ext cx="5856633" cy="793226"/>
            <a:chOff x="564434" y="457200"/>
            <a:chExt cx="5856633" cy="793226"/>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34" y="457200"/>
              <a:ext cx="1035766" cy="793226"/>
            </a:xfrm>
            <a:prstGeom prst="rect">
              <a:avLst/>
            </a:prstGeom>
          </p:spPr>
        </p:pic>
        <p:sp>
          <p:nvSpPr>
            <p:cNvPr id="4" name="文本框 3"/>
            <p:cNvSpPr txBox="1"/>
            <p:nvPr/>
          </p:nvSpPr>
          <p:spPr>
            <a:xfrm>
              <a:off x="1600200" y="561425"/>
              <a:ext cx="4820867" cy="584775"/>
            </a:xfrm>
            <a:prstGeom prst="rect">
              <a:avLst/>
            </a:prstGeom>
            <a:noFill/>
          </p:spPr>
          <p:txBody>
            <a:bodyPr vert="horz" wrap="square" rtlCol="0">
              <a:spAutoFit/>
            </a:bodyPr>
            <a:lstStyle/>
            <a:p>
              <a:r>
                <a:rPr lang="zh-CN" altLang="en-US" sz="3200">
                  <a:solidFill>
                    <a:srgbClr val="113946"/>
                  </a:solidFill>
                  <a:latin typeface="华康少女文字W3" panose="040F0309000000000000" charset="-122"/>
                  <a:ea typeface="华康少女文字W3" panose="040F0309000000000000" charset="-122"/>
                </a:rPr>
                <a:t>点击填写标题</a:t>
              </a:r>
            </a:p>
          </p:txBody>
        </p:sp>
      </p:grpSp>
      <p:sp>
        <p:nvSpPr>
          <p:cNvPr id="6" name="矩形 5"/>
          <p:cNvSpPr/>
          <p:nvPr/>
        </p:nvSpPr>
        <p:spPr>
          <a:xfrm>
            <a:off x="6732114" y="4943552"/>
            <a:ext cx="3737987" cy="844061"/>
          </a:xfrm>
          <a:prstGeom prst="rect">
            <a:avLst/>
          </a:prstGeom>
          <a:solidFill>
            <a:srgbClr val="11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印品溜溜圆" panose="02000000000000000000" pitchFamily="2" charset="-122"/>
                <a:ea typeface="印品溜溜圆" panose="02000000000000000000" pitchFamily="2" charset="-122"/>
              </a:rPr>
              <a:t>春游赏花</a:t>
            </a:r>
          </a:p>
        </p:txBody>
      </p:sp>
      <p:grpSp>
        <p:nvGrpSpPr>
          <p:cNvPr id="7" name="组合 6"/>
          <p:cNvGrpSpPr/>
          <p:nvPr/>
        </p:nvGrpSpPr>
        <p:grpSpPr>
          <a:xfrm>
            <a:off x="6387510" y="1612344"/>
            <a:ext cx="5147998" cy="1535302"/>
            <a:chOff x="695660" y="4292966"/>
            <a:chExt cx="5147998" cy="1535302"/>
          </a:xfrm>
        </p:grpSpPr>
        <p:sp>
          <p:nvSpPr>
            <p:cNvPr id="8" name="矩形 7"/>
            <p:cNvSpPr/>
            <p:nvPr/>
          </p:nvSpPr>
          <p:spPr>
            <a:xfrm>
              <a:off x="1329034" y="4670322"/>
              <a:ext cx="4514624" cy="1157946"/>
            </a:xfrm>
            <a:prstGeom prst="rect">
              <a:avLst/>
            </a:prstGeom>
          </p:spPr>
          <p:txBody>
            <a:bodyPr vert="horz" wrap="square">
              <a:spAutoFit/>
            </a:bodyPr>
            <a:lstStyle/>
            <a:p>
              <a:pPr>
                <a:lnSpc>
                  <a:spcPct val="150000"/>
                </a:lnSpc>
              </a:pPr>
              <a:r>
                <a:rPr lang="zh-CN" altLang="en-US" sz="1600" dirty="0">
                  <a:solidFill>
                    <a:srgbClr val="113946"/>
                  </a:solidFill>
                  <a:latin typeface="印品溜溜圆" panose="02000000000000000000" pitchFamily="2" charset="-122"/>
                  <a:ea typeface="印品溜溜圆" panose="02000000000000000000" pitchFamily="2" charset="-122"/>
                </a:rPr>
                <a:t>点击输入您的文字内容点击输入您的文字内容点击输入您的文字内容点击输入您的文字内容</a:t>
              </a:r>
            </a:p>
            <a:p>
              <a:pPr>
                <a:lnSpc>
                  <a:spcPct val="150000"/>
                </a:lnSpc>
              </a:pPr>
              <a:endParaRPr lang="zh-CN" altLang="en-US" sz="1600" dirty="0">
                <a:solidFill>
                  <a:srgbClr val="113946"/>
                </a:solidFill>
                <a:latin typeface="印品溜溜圆" panose="02000000000000000000" pitchFamily="2" charset="-122"/>
                <a:ea typeface="印品溜溜圆" panose="02000000000000000000" pitchFamily="2" charset="-122"/>
              </a:endParaRPr>
            </a:p>
          </p:txBody>
        </p:sp>
        <p:sp>
          <p:nvSpPr>
            <p:cNvPr id="9" name="矩形 8"/>
            <p:cNvSpPr/>
            <p:nvPr/>
          </p:nvSpPr>
          <p:spPr>
            <a:xfrm>
              <a:off x="695660" y="4292966"/>
              <a:ext cx="2509998" cy="461665"/>
            </a:xfrm>
            <a:prstGeom prst="rect">
              <a:avLst/>
            </a:prstGeom>
            <a:noFill/>
          </p:spPr>
          <p:txBody>
            <a:bodyPr vert="horz" wrap="square" rtlCol="0">
              <a:spAutoFit/>
            </a:bodyPr>
            <a:lstStyle/>
            <a:p>
              <a:pPr marL="342900" indent="-342900" algn="ctr">
                <a:buFont typeface="Wingdings" panose="05000000000000000000" pitchFamily="2" charset="2"/>
                <a:buChar char="l"/>
              </a:pPr>
              <a:r>
                <a:rPr lang="zh-CN" altLang="en-US" sz="2400" b="1" dirty="0">
                  <a:solidFill>
                    <a:srgbClr val="113946"/>
                  </a:solidFill>
                  <a:latin typeface="印品溜溜圆" panose="02000000000000000000" pitchFamily="2" charset="-122"/>
                  <a:ea typeface="印品溜溜圆" panose="02000000000000000000" pitchFamily="2" charset="-122"/>
                </a:rPr>
                <a:t>请输入标题</a:t>
              </a:r>
            </a:p>
          </p:txBody>
        </p:sp>
      </p:grpSp>
      <p:grpSp>
        <p:nvGrpSpPr>
          <p:cNvPr id="10" name="组合 9"/>
          <p:cNvGrpSpPr/>
          <p:nvPr/>
        </p:nvGrpSpPr>
        <p:grpSpPr>
          <a:xfrm>
            <a:off x="6387510" y="3248690"/>
            <a:ext cx="5147998" cy="1535302"/>
            <a:chOff x="695660" y="4292966"/>
            <a:chExt cx="5147998" cy="1535302"/>
          </a:xfrm>
        </p:grpSpPr>
        <p:sp>
          <p:nvSpPr>
            <p:cNvPr id="11" name="矩形 10"/>
            <p:cNvSpPr/>
            <p:nvPr/>
          </p:nvSpPr>
          <p:spPr>
            <a:xfrm>
              <a:off x="1329034" y="4670322"/>
              <a:ext cx="4514624" cy="1157946"/>
            </a:xfrm>
            <a:prstGeom prst="rect">
              <a:avLst/>
            </a:prstGeom>
          </p:spPr>
          <p:txBody>
            <a:bodyPr vert="horz" wrap="square">
              <a:spAutoFit/>
            </a:bodyPr>
            <a:lstStyle/>
            <a:p>
              <a:pPr>
                <a:lnSpc>
                  <a:spcPct val="150000"/>
                </a:lnSpc>
              </a:pPr>
              <a:r>
                <a:rPr lang="zh-CN" altLang="en-US" sz="1600" dirty="0">
                  <a:solidFill>
                    <a:srgbClr val="113946"/>
                  </a:solidFill>
                  <a:latin typeface="印品溜溜圆" panose="02000000000000000000" pitchFamily="2" charset="-122"/>
                  <a:ea typeface="印品溜溜圆" panose="02000000000000000000" pitchFamily="2" charset="-122"/>
                </a:rPr>
                <a:t>点击输入您的文字内容点击输入您的文字内容点击输入您的文字内容点击输入您的文字内容</a:t>
              </a:r>
            </a:p>
            <a:p>
              <a:pPr>
                <a:lnSpc>
                  <a:spcPct val="150000"/>
                </a:lnSpc>
              </a:pPr>
              <a:endParaRPr lang="zh-CN" altLang="en-US" sz="1600" dirty="0">
                <a:solidFill>
                  <a:srgbClr val="113946"/>
                </a:solidFill>
                <a:latin typeface="印品溜溜圆" panose="02000000000000000000" pitchFamily="2" charset="-122"/>
                <a:ea typeface="印品溜溜圆" panose="02000000000000000000" pitchFamily="2" charset="-122"/>
              </a:endParaRPr>
            </a:p>
          </p:txBody>
        </p:sp>
        <p:sp>
          <p:nvSpPr>
            <p:cNvPr id="12" name="矩形 11"/>
            <p:cNvSpPr/>
            <p:nvPr/>
          </p:nvSpPr>
          <p:spPr>
            <a:xfrm>
              <a:off x="695660" y="4292966"/>
              <a:ext cx="2509998" cy="461665"/>
            </a:xfrm>
            <a:prstGeom prst="rect">
              <a:avLst/>
            </a:prstGeom>
            <a:noFill/>
          </p:spPr>
          <p:txBody>
            <a:bodyPr vert="horz" wrap="square" rtlCol="0">
              <a:spAutoFit/>
            </a:bodyPr>
            <a:lstStyle/>
            <a:p>
              <a:pPr marL="342900" indent="-342900" algn="ctr">
                <a:buFont typeface="Wingdings" panose="05000000000000000000" pitchFamily="2" charset="2"/>
                <a:buChar char="l"/>
              </a:pPr>
              <a:r>
                <a:rPr lang="zh-CN" altLang="en-US" sz="2400" b="1" dirty="0">
                  <a:solidFill>
                    <a:srgbClr val="113946"/>
                  </a:solidFill>
                  <a:latin typeface="印品溜溜圆" panose="02000000000000000000" pitchFamily="2" charset="-122"/>
                  <a:ea typeface="印品溜溜圆" panose="02000000000000000000" pitchFamily="2" charset="-122"/>
                </a:rPr>
                <a:t>请输入标题</a:t>
              </a: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701" y="2036097"/>
            <a:ext cx="4952545" cy="2785806"/>
          </a:xfrm>
          <a:prstGeom prst="rect">
            <a:avLst/>
          </a:prstGeom>
          <a:effectLst>
            <a:softEdge rad="127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ox(in)">
                                      <p:cBhvr>
                                        <p:cTn id="2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3048000" y="0"/>
            <a:ext cx="5707854" cy="6858000"/>
          </a:xfrm>
          <a:prstGeom prst="rect">
            <a:avLst/>
          </a:prstGeom>
          <a:solidFill>
            <a:srgbClr val="1139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4800" dirty="0">
              <a:solidFill>
                <a:schemeClr val="tx1"/>
              </a:solidFill>
              <a:latin typeface="钟齐志莽行书" panose="02010600030101010101" pitchFamily="2" charset="-122"/>
              <a:ea typeface="钟齐志莽行书" panose="02010600030101010101" pitchFamily="2" charset="-122"/>
            </a:endParaRPr>
          </a:p>
        </p:txBody>
      </p:sp>
      <p:sp>
        <p:nvSpPr>
          <p:cNvPr id="30" name="文本框 29"/>
          <p:cNvSpPr txBox="1"/>
          <p:nvPr/>
        </p:nvSpPr>
        <p:spPr>
          <a:xfrm>
            <a:off x="4356394" y="3917598"/>
            <a:ext cx="3581400" cy="1321452"/>
          </a:xfrm>
          <a:prstGeom prst="rect">
            <a:avLst/>
          </a:prstGeom>
          <a:noFill/>
        </p:spPr>
        <p:txBody>
          <a:bodyPr wrap="square" rtlCol="0">
            <a:spAutoFit/>
          </a:bodyPr>
          <a:lstStyle/>
          <a:p>
            <a:pPr algn="ctr">
              <a:lnSpc>
                <a:spcPct val="150000"/>
              </a:lnSpc>
            </a:pPr>
            <a:r>
              <a:rPr lang="zh-CN" altLang="en-US" sz="32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rPr>
              <a:t>添加你的标题文字</a:t>
            </a:r>
            <a:endParaRPr lang="zh-CN" altLang="en-US" sz="24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endParaRPr>
          </a:p>
          <a:p>
            <a:pPr algn="ctr">
              <a:lnSpc>
                <a:spcPct val="150000"/>
              </a:lnSpc>
            </a:pPr>
            <a:r>
              <a:rPr lang="zh-CN" altLang="en-US" sz="2400" dirty="0">
                <a:solidFill>
                  <a:schemeClr val="bg1"/>
                </a:solidFill>
                <a:latin typeface="印品溜溜圆" panose="02000000000000000000" pitchFamily="2" charset="-122"/>
                <a:ea typeface="印品溜溜圆" panose="02000000000000000000" pitchFamily="2" charset="-122"/>
                <a:cs typeface="义启紫水晶体" panose="02000500000000000000" charset="-128"/>
              </a:rPr>
              <a:t>Add your title here</a:t>
            </a:r>
          </a:p>
        </p:txBody>
      </p:sp>
      <p:grpSp>
        <p:nvGrpSpPr>
          <p:cNvPr id="31" name="组合 30"/>
          <p:cNvGrpSpPr/>
          <p:nvPr/>
        </p:nvGrpSpPr>
        <p:grpSpPr>
          <a:xfrm>
            <a:off x="4482782" y="1135380"/>
            <a:ext cx="2784475" cy="2538095"/>
            <a:chOff x="3525" y="3790"/>
            <a:chExt cx="4385" cy="3997"/>
          </a:xfrm>
        </p:grpSpPr>
        <p:grpSp>
          <p:nvGrpSpPr>
            <p:cNvPr id="32" name="组合 31"/>
            <p:cNvGrpSpPr/>
            <p:nvPr/>
          </p:nvGrpSpPr>
          <p:grpSpPr>
            <a:xfrm>
              <a:off x="4142" y="3790"/>
              <a:ext cx="3768" cy="3769"/>
              <a:chOff x="4014" y="3940"/>
              <a:chExt cx="3768" cy="3769"/>
            </a:xfrm>
          </p:grpSpPr>
          <p:grpSp>
            <p:nvGrpSpPr>
              <p:cNvPr id="37" name="组合 36"/>
              <p:cNvGrpSpPr/>
              <p:nvPr/>
            </p:nvGrpSpPr>
            <p:grpSpPr>
              <a:xfrm>
                <a:off x="4014" y="3940"/>
                <a:ext cx="3768" cy="3769"/>
                <a:chOff x="7590" y="2002"/>
                <a:chExt cx="4021" cy="6658"/>
              </a:xfrm>
            </p:grpSpPr>
            <p:sp>
              <p:nvSpPr>
                <p:cNvPr id="39" name="矩形 38"/>
                <p:cNvSpPr/>
                <p:nvPr/>
              </p:nvSpPr>
              <p:spPr>
                <a:xfrm>
                  <a:off x="7803" y="2349"/>
                  <a:ext cx="3596" cy="5964"/>
                </a:xfrm>
                <a:prstGeom prst="rect">
                  <a:avLst/>
                </a:prstGeom>
                <a:noFill/>
                <a:ln w="66675">
                  <a:solidFill>
                    <a:schemeClr val="bg1"/>
                  </a:solidFill>
                </a:ln>
                <a:extLst>
                  <a:ext uri="{909E8E84-426E-40DD-AFC4-6F175D3DCCD1}">
                    <a14:hiddenFill xmlns:a14="http://schemas.microsoft.com/office/drawing/2010/main">
                      <a:solidFill>
                        <a:srgbClr val="1D7F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7590" y="2002"/>
                  <a:ext cx="4021" cy="6658"/>
                </a:xfrm>
                <a:prstGeom prst="rect">
                  <a:avLst/>
                </a:prstGeom>
                <a:noFill/>
                <a:ln w="25400">
                  <a:solidFill>
                    <a:schemeClr val="bg1"/>
                  </a:solidFill>
                </a:ln>
                <a:extLst>
                  <a:ext uri="{909E8E84-426E-40DD-AFC4-6F175D3DCCD1}">
                    <a14:hiddenFill xmlns:a14="http://schemas.microsoft.com/office/drawing/2010/main">
                      <a:solidFill>
                        <a:srgbClr val="1D7F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4758" y="4619"/>
                <a:ext cx="2224" cy="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823" y="5025"/>
                <a:ext cx="1936" cy="1452"/>
              </a:xfrm>
              <a:prstGeom prst="rect">
                <a:avLst/>
              </a:prstGeom>
              <a:noFill/>
            </p:spPr>
            <p:txBody>
              <a:bodyPr wrap="square" rtlCol="0">
                <a:spAutoFit/>
              </a:bodyPr>
              <a:lstStyle/>
              <a:p>
                <a:pPr algn="ctr"/>
                <a:r>
                  <a:rPr lang="en-US" altLang="zh-CN" sz="5400" b="1">
                    <a:solidFill>
                      <a:srgbClr val="113946"/>
                    </a:solidFill>
                    <a:effectLst>
                      <a:outerShdw blurRad="38100" dist="38100" dir="2700000" algn="tl">
                        <a:srgbClr val="000000">
                          <a:alpha val="43137"/>
                        </a:srgbClr>
                      </a:outerShdw>
                    </a:effectLst>
                    <a:latin typeface="义启紫水晶体" panose="02000500000000000000" charset="-128"/>
                    <a:ea typeface="义启紫水晶体" panose="02000500000000000000" charset="-128"/>
                  </a:rPr>
                  <a:t>02</a:t>
                </a:r>
                <a:endParaRPr lang="en-US" altLang="zh-CN" sz="5400" b="1" dirty="0">
                  <a:solidFill>
                    <a:srgbClr val="113946"/>
                  </a:solidFill>
                  <a:effectLst>
                    <a:outerShdw blurRad="38100" dist="38100" dir="2700000" algn="tl">
                      <a:srgbClr val="000000">
                        <a:alpha val="43137"/>
                      </a:srgbClr>
                    </a:outerShdw>
                  </a:effectLst>
                  <a:latin typeface="义启紫水晶体" panose="02000500000000000000" charset="-128"/>
                  <a:ea typeface="义启紫水晶体" panose="02000500000000000000" charset="-128"/>
                </a:endParaRPr>
              </a:p>
            </p:txBody>
          </p:sp>
        </p:grpSp>
        <p:pic>
          <p:nvPicPr>
            <p:cNvPr id="33" name="图片 32" descr="嗯嗯嗯"/>
            <p:cNvPicPr>
              <a:picLocks noChangeAspect="1"/>
            </p:cNvPicPr>
            <p:nvPr/>
          </p:nvPicPr>
          <p:blipFill>
            <a:blip r:embed="rId3"/>
            <a:stretch>
              <a:fillRect/>
            </a:stretch>
          </p:blipFill>
          <p:spPr>
            <a:xfrm>
              <a:off x="3525" y="6555"/>
              <a:ext cx="1894" cy="123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ox(out)">
                                      <p:cBhvr>
                                        <p:cTn id="7" dur="2000"/>
                                        <p:tgtEl>
                                          <p:spTgt spid="31"/>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TotalTime>
  <Words>1929</Words>
  <Application>Microsoft Office PowerPoint</Application>
  <PresentationFormat>宽屏</PresentationFormat>
  <Paragraphs>143</Paragraphs>
  <Slides>25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邯郸-刘书锋太极体</vt:lpstr>
      <vt:lpstr>华康少女文字W3</vt:lpstr>
      <vt:lpstr>义启紫水晶体</vt:lpstr>
      <vt:lpstr>印品溜溜圆</vt:lpstr>
      <vt:lpstr>站酷小薇LOGO体</vt:lpstr>
      <vt:lpstr>钟齐志莽行书</vt:lpstr>
      <vt:lpstr>Arial</vt:lpstr>
      <vt:lpstr>Calibri</vt:lpstr>
      <vt:lpstr>Segoe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18</cp:revision>
  <dcterms:created xsi:type="dcterms:W3CDTF">2019-04-16T06:38:00Z</dcterms:created>
  <dcterms:modified xsi:type="dcterms:W3CDTF">2020-10-22T03:32:49Z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